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5143500" cx="9144000"/>
  <p:notesSz cx="6858000" cy="9144000"/>
  <p:embeddedFontLst>
    <p:embeddedFont>
      <p:font typeface="Roboto"/>
      <p:regular r:id="rId52"/>
      <p:bold r:id="rId53"/>
      <p:italic r:id="rId54"/>
      <p:boldItalic r:id="rId55"/>
    </p:embeddedFont>
    <p:embeddedFont>
      <p:font typeface="Fira Sans"/>
      <p:regular r:id="rId56"/>
      <p:bold r:id="rId57"/>
      <p:italic r:id="rId58"/>
      <p:boldItalic r:id="rId59"/>
    </p:embeddedFont>
    <p:embeddedFont>
      <p:font typeface="Fira Sans Extra Condensed"/>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FiraSansExtraCondensed-italic.fntdata"/><Relationship Id="rId61" Type="http://schemas.openxmlformats.org/officeDocument/2006/relationships/font" Target="fonts/FiraSansExtraCondensed-bold.fntdata"/><Relationship Id="rId20" Type="http://schemas.openxmlformats.org/officeDocument/2006/relationships/slide" Target="slides/slide16.xml"/><Relationship Id="rId63" Type="http://schemas.openxmlformats.org/officeDocument/2006/relationships/font" Target="fonts/FiraSansExtraCondensed-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FiraSansExtraCondensed-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FiraSans-bold.fntdata"/><Relationship Id="rId12" Type="http://schemas.openxmlformats.org/officeDocument/2006/relationships/slide" Target="slides/slide8.xml"/><Relationship Id="rId56" Type="http://schemas.openxmlformats.org/officeDocument/2006/relationships/font" Target="fonts/FiraSans-regular.fntdata"/><Relationship Id="rId15" Type="http://schemas.openxmlformats.org/officeDocument/2006/relationships/slide" Target="slides/slide11.xml"/><Relationship Id="rId59" Type="http://schemas.openxmlformats.org/officeDocument/2006/relationships/font" Target="fonts/FiraSans-boldItalic.fntdata"/><Relationship Id="rId14" Type="http://schemas.openxmlformats.org/officeDocument/2006/relationships/slide" Target="slides/slide10.xml"/><Relationship Id="rId58" Type="http://schemas.openxmlformats.org/officeDocument/2006/relationships/font" Target="fonts/Fira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e076c576db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e076c576db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e076c576db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e076c576db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e076c576db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e076c576db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e076c576db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e076c576db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076c576d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e076c576db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e076c576db_0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e076c576db_0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e076c576db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e076c576db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e076c576db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e076c576db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e08bceb98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e08bceb98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e08bceb98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e08bceb9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7eba757d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7eba757d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e08bceb9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e08bceb9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e08bceb98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e08bceb98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e08bceb98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e08bceb98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e08bceb98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e08bceb98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e08bceb98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e08bceb98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e0b3b6a91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e0b3b6a9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e08bceb98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e08bceb98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e076c576db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e076c576db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97eba757d5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97eba757d5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e0ac51edc0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e0ac51edc0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66547518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66547518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with glass samples</a:t>
            </a:r>
            <a:endParaRPr/>
          </a:p>
          <a:p>
            <a:pPr indent="0" lvl="0" marL="0" rtl="0" algn="l">
              <a:spcBef>
                <a:spcPts val="0"/>
              </a:spcBef>
              <a:spcAft>
                <a:spcPts val="0"/>
              </a:spcAft>
              <a:buNone/>
            </a:pPr>
            <a:r>
              <a:rPr lang="en"/>
              <a:t>Metal oxides +  the refractive index, which can be influenced by the presence of these metal oxides the glass.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e0ac51edc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e0ac51edc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0ac51edc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e0ac51edc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e0ac51edc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e0ac51edc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e076c576db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e076c576db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e08bceb98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e08bceb98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e08bceb98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e08bceb98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CART is a binary recursive partitioning algorithm that splits the data into two subsets based on a single feature and a threshold value. </a:t>
            </a:r>
            <a:endParaRPr/>
          </a:p>
          <a:p>
            <a:pPr indent="-298450" lvl="0" marL="457200" rtl="0" algn="l">
              <a:spcBef>
                <a:spcPts val="0"/>
              </a:spcBef>
              <a:spcAft>
                <a:spcPts val="0"/>
              </a:spcAft>
              <a:buSzPts val="1100"/>
              <a:buChar char="-"/>
            </a:pPr>
            <a:r>
              <a:rPr lang="en"/>
              <a:t>The feature and the threshold are chosen to maximize the homogeneity of the resulting subsets, which can be measured by different criteria depending on the type of the target variable.</a:t>
            </a:r>
            <a:endParaRPr/>
          </a:p>
          <a:p>
            <a:pPr indent="-298450" lvl="0" marL="457200" rtl="0" algn="l">
              <a:spcBef>
                <a:spcPts val="0"/>
              </a:spcBef>
              <a:spcAft>
                <a:spcPts val="0"/>
              </a:spcAft>
              <a:buSzPts val="1100"/>
              <a:buChar char="-"/>
            </a:pPr>
            <a:r>
              <a:rPr lang="en"/>
              <a:t>The splitting process continues until a stopping rule is met, such as a minimum number of observations in a node, a maximum depth of the tree, or a minimum improvement in the splitting criterion.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e08bceb98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e08bceb98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a:t>
            </a:r>
            <a:r>
              <a:rPr lang="en"/>
              <a:t>trees are formed by recursively partitioning the input space, and fitting a simple prediction model within each partition. </a:t>
            </a:r>
            <a:endParaRPr/>
          </a:p>
          <a:p>
            <a:pPr indent="-298450" lvl="0" marL="457200" rtl="0" algn="l">
              <a:spcBef>
                <a:spcPts val="0"/>
              </a:spcBef>
              <a:spcAft>
                <a:spcPts val="0"/>
              </a:spcAft>
              <a:buSzPts val="1100"/>
              <a:buChar char="-"/>
            </a:pPr>
            <a:r>
              <a:rPr lang="en"/>
              <a:t>The partitions are represented as branches, and the final predictions as leaves.</a:t>
            </a:r>
            <a:endParaRPr/>
          </a:p>
          <a:p>
            <a:pPr indent="-298450" lvl="0" marL="457200" rtl="0" algn="l">
              <a:spcBef>
                <a:spcPts val="0"/>
              </a:spcBef>
              <a:spcAft>
                <a:spcPts val="0"/>
              </a:spcAft>
              <a:buSzPts val="1100"/>
              <a:buChar char="-"/>
            </a:pPr>
            <a:r>
              <a:rPr lang="en"/>
              <a:t>The tree models estimate posterior class probabilities by:</a:t>
            </a:r>
            <a:endParaRPr/>
          </a:p>
          <a:p>
            <a:pPr indent="-298450" lvl="1" marL="914400" rtl="0" algn="l">
              <a:spcBef>
                <a:spcPts val="0"/>
              </a:spcBef>
              <a:spcAft>
                <a:spcPts val="0"/>
              </a:spcAft>
              <a:buSzPts val="1100"/>
              <a:buChar char="-"/>
            </a:pPr>
            <a:r>
              <a:rPr lang="en"/>
              <a:t>Partitioning the space of explanatory variables into distinct regions. For classification, each region corresponds to a class predicted by the tree.</a:t>
            </a:r>
            <a:endParaRPr/>
          </a:p>
          <a:p>
            <a:pPr indent="-298450" lvl="1" marL="914400" rtl="0" algn="l">
              <a:spcBef>
                <a:spcPts val="0"/>
              </a:spcBef>
              <a:spcAft>
                <a:spcPts val="0"/>
              </a:spcAft>
              <a:buSzPts val="1100"/>
              <a:buChar char="-"/>
            </a:pPr>
            <a:r>
              <a:rPr lang="en"/>
              <a:t>Modeling the class-conditional probability as constant within each region.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e08bceb98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e08bceb98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Starting with a single region containing all data, it splits the data into two new regions based on one of the variables, creating two branches.</a:t>
            </a:r>
            <a:endParaRPr/>
          </a:p>
          <a:p>
            <a:pPr indent="-298450" lvl="0" marL="457200" rtl="0" algn="l">
              <a:spcBef>
                <a:spcPts val="0"/>
              </a:spcBef>
              <a:spcAft>
                <a:spcPts val="0"/>
              </a:spcAft>
              <a:buSzPts val="1100"/>
              <a:buAutoNum type="arabicPeriod"/>
            </a:pPr>
            <a:r>
              <a:rPr lang="en"/>
              <a:t>It selects the split that maximizes the log-likelihood of the model (or minimizes impurity in the context of classification).</a:t>
            </a:r>
            <a:endParaRPr/>
          </a:p>
          <a:p>
            <a:pPr indent="-298450" lvl="0" marL="457200" rtl="0" algn="l">
              <a:spcBef>
                <a:spcPts val="0"/>
              </a:spcBef>
              <a:spcAft>
                <a:spcPts val="0"/>
              </a:spcAft>
              <a:buSzPts val="1100"/>
              <a:buAutoNum type="arabicPeriod"/>
            </a:pPr>
            <a:r>
              <a:rPr lang="en"/>
              <a:t>It continues splitting each region recursively, forming a tree-like structure.</a:t>
            </a:r>
            <a:endParaRPr/>
          </a:p>
          <a:p>
            <a:pPr indent="-298450" lvl="0" marL="457200" rtl="0" algn="l">
              <a:spcBef>
                <a:spcPts val="0"/>
              </a:spcBef>
              <a:spcAft>
                <a:spcPts val="0"/>
              </a:spcAft>
              <a:buSzPts val="1100"/>
              <a:buAutoNum type="arabicPeriod"/>
            </a:pPr>
            <a:r>
              <a:rPr lang="en"/>
              <a:t>The process can result in overfitting, so typically the tree is pruned back using cross-validation to find a tree that generalizes well.</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e08bceb98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e08bceb98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e08bceb98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e08bceb98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076c576d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076c576d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e08bceb98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e08bceb98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e08bceb98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e08bceb98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e08bceb984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e08bceb98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High Variance: Sensitive to the training data - tend to capture noise and small fluctuations in the data, leading to high variance. Fit the training data very closely but perform poorly on new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Complexity: As the trees grow deeper, they split the data into smaller and smaller subsets, which can lead to very specific and complex models. While this can provide a perfect fit for the training data, it often results in poor generalization to other datasets.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Lack of Pruning: If a decision tree is allowed to grow without any constraints or pruning, it will continue to create branches until all leaves are pure (i.e., contain only one class) or until it perfectly fits the training data. Without pruning, the tree becomes too specific to the training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Irrelevant Features: Decision trees can easily incorporate irrelevant features. If the tree uses features that do not actually contribute to predicting the target variable, it can make splits that fit the noise in the training data rather than the underlying pattern.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Small Sample Size: When the sample size is small, decision trees can easily overfit because they do not have enough data to accurately model the underlying relationships. Each split is made with less confidence and more variance.</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97eba757d5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97eba757d5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Pruning is the process of reducing the size of the tree by removing branches that have little power in classifying instances.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e08bceb98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e08bceb98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e0ac51ed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e0ac51ed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e0ac51edc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e0ac51edc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e0ac51edc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e0ac51edc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e076c576db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e076c576db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e076c576db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e076c576db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Classification and Regression Trees (CART) are a specific type of tree model that can be used for predicting categorical targets (classification) or continuous targets (regression).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e076c576db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e076c576db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Pruned tree, in which </a:t>
            </a:r>
            <a:r>
              <a:rPr lang="en"/>
              <a:t>the </a:t>
            </a:r>
            <a:r>
              <a:rPr lang="en"/>
              <a:t>size of the tree has been reduced by removing branches that have little power in classifying instances. The goal is to improve the tree's ability to generalize to unseen data by reducing overfitting.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e076c576db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e076c576db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e08bceb98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e08bceb98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Decision trees split data based on feature values to create homogeneous groups.</a:t>
            </a:r>
            <a:endParaRPr>
              <a:solidFill>
                <a:schemeClr val="dk1"/>
              </a:solidFill>
            </a:endParaRPr>
          </a:p>
          <a:p>
            <a:pPr indent="0" lvl="0" marL="0" rtl="0" algn="l">
              <a:spcBef>
                <a:spcPts val="0"/>
              </a:spcBef>
              <a:spcAft>
                <a:spcPts val="0"/>
              </a:spcAft>
              <a:buNone/>
            </a:pPr>
            <a:r>
              <a:rPr lang="en">
                <a:solidFill>
                  <a:schemeClr val="dk1"/>
                </a:solidFill>
              </a:rPr>
              <a:t>- The root node is the topmost node, which represents the initial condition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Intermediate nodes split data based on conditions. The conditions are based on a feature's value.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Going left or right depends on whether the feature value meets this condition.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Typically, &lt; threshold means left to handle smaller values first.</a:t>
            </a:r>
            <a:endParaRPr>
              <a:solidFill>
                <a:schemeClr val="dk1"/>
              </a:solidFill>
            </a:endParaRPr>
          </a:p>
          <a:p>
            <a:pPr indent="0" lvl="0" marL="0" rtl="0" algn="l">
              <a:spcBef>
                <a:spcPts val="0"/>
              </a:spcBef>
              <a:spcAft>
                <a:spcPts val="0"/>
              </a:spcAft>
              <a:buNone/>
            </a:pPr>
            <a:r>
              <a:rPr lang="en">
                <a:solidFill>
                  <a:schemeClr val="dk1"/>
                </a:solidFill>
              </a:rPr>
              <a:t>- Helps maintain a consistent method for traversing the tree.</a:t>
            </a:r>
            <a:endParaRPr>
              <a:solidFill>
                <a:schemeClr val="dk1"/>
              </a:solidFill>
            </a:endParaRPr>
          </a:p>
          <a:p>
            <a:pPr indent="0" lvl="0" marL="0" rtl="0" algn="l">
              <a:spcBef>
                <a:spcPts val="0"/>
              </a:spcBef>
              <a:spcAft>
                <a:spcPts val="0"/>
              </a:spcAft>
              <a:buNone/>
            </a:pPr>
            <a:r>
              <a:rPr lang="en">
                <a:solidFill>
                  <a:schemeClr val="dk1"/>
                </a:solidFill>
              </a:rPr>
              <a:t>- Branches represent the outcomes of conditions, and sub-trees are self-explanatory</a:t>
            </a:r>
            <a:endParaRPr>
              <a:solidFill>
                <a:schemeClr val="dk1"/>
              </a:solidFill>
            </a:endParaRPr>
          </a:p>
          <a:p>
            <a:pPr indent="0" lvl="0" marL="0" rtl="0" algn="l">
              <a:spcBef>
                <a:spcPts val="0"/>
              </a:spcBef>
              <a:spcAft>
                <a:spcPts val="0"/>
              </a:spcAft>
              <a:buNone/>
            </a:pPr>
            <a:r>
              <a:rPr lang="en">
                <a:solidFill>
                  <a:schemeClr val="dk1"/>
                </a:solidFill>
              </a:rPr>
              <a:t>- Leaf Nodes are the final nodes which represent the classifications (e.g., float, nonfloat, nonwind).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200" y="1379891"/>
            <a:ext cx="3924300" cy="15399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0" name="Google Shape;10;p2"/>
          <p:cNvSpPr txBox="1"/>
          <p:nvPr>
            <p:ph idx="1" type="subTitle"/>
          </p:nvPr>
        </p:nvSpPr>
        <p:spPr>
          <a:xfrm>
            <a:off x="457200" y="2963850"/>
            <a:ext cx="44685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200"/>
              <a:buNone/>
              <a:defRPr sz="2200"/>
            </a:lvl2pPr>
            <a:lvl3pPr lvl="2">
              <a:lnSpc>
                <a:spcPct val="100000"/>
              </a:lnSpc>
              <a:spcBef>
                <a:spcPts val="0"/>
              </a:spcBef>
              <a:spcAft>
                <a:spcPts val="0"/>
              </a:spcAft>
              <a:buSzPts val="2200"/>
              <a:buNone/>
              <a:defRPr sz="2200"/>
            </a:lvl3pPr>
            <a:lvl4pPr lvl="3">
              <a:lnSpc>
                <a:spcPct val="100000"/>
              </a:lnSpc>
              <a:spcBef>
                <a:spcPts val="0"/>
              </a:spcBef>
              <a:spcAft>
                <a:spcPts val="0"/>
              </a:spcAft>
              <a:buSzPts val="2200"/>
              <a:buNone/>
              <a:defRPr sz="2200"/>
            </a:lvl4pPr>
            <a:lvl5pPr lvl="4">
              <a:lnSpc>
                <a:spcPct val="100000"/>
              </a:lnSpc>
              <a:spcBef>
                <a:spcPts val="0"/>
              </a:spcBef>
              <a:spcAft>
                <a:spcPts val="0"/>
              </a:spcAft>
              <a:buSzPts val="2200"/>
              <a:buNone/>
              <a:defRPr sz="2200"/>
            </a:lvl5pPr>
            <a:lvl6pPr lvl="5">
              <a:lnSpc>
                <a:spcPct val="100000"/>
              </a:lnSpc>
              <a:spcBef>
                <a:spcPts val="0"/>
              </a:spcBef>
              <a:spcAft>
                <a:spcPts val="0"/>
              </a:spcAft>
              <a:buSzPts val="2200"/>
              <a:buNone/>
              <a:defRPr sz="2200"/>
            </a:lvl6pPr>
            <a:lvl7pPr lvl="6">
              <a:lnSpc>
                <a:spcPct val="100000"/>
              </a:lnSpc>
              <a:spcBef>
                <a:spcPts val="0"/>
              </a:spcBef>
              <a:spcAft>
                <a:spcPts val="0"/>
              </a:spcAft>
              <a:buSzPts val="2200"/>
              <a:buNone/>
              <a:defRPr sz="2200"/>
            </a:lvl7pPr>
            <a:lvl8pPr lvl="7">
              <a:lnSpc>
                <a:spcPct val="100000"/>
              </a:lnSpc>
              <a:spcBef>
                <a:spcPts val="0"/>
              </a:spcBef>
              <a:spcAft>
                <a:spcPts val="0"/>
              </a:spcAft>
              <a:buSzPts val="2200"/>
              <a:buNone/>
              <a:defRPr sz="2200"/>
            </a:lvl8pPr>
            <a:lvl9pPr lvl="8">
              <a:lnSpc>
                <a:spcPct val="100000"/>
              </a:lnSpc>
              <a:spcBef>
                <a:spcPts val="0"/>
              </a:spcBef>
              <a:spcAft>
                <a:spcPts val="0"/>
              </a:spcAft>
              <a:buSzPts val="2200"/>
              <a:buNone/>
              <a:defRPr sz="2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457200" y="1152475"/>
            <a:ext cx="8229600" cy="3533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04800"/>
            <a:ext cx="822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9pPr>
          </a:lstStyle>
          <a:p/>
        </p:txBody>
      </p:sp>
      <p:sp>
        <p:nvSpPr>
          <p:cNvPr id="7" name="Google Shape;7;p1"/>
          <p:cNvSpPr txBox="1"/>
          <p:nvPr>
            <p:ph idx="1" type="body"/>
          </p:nvPr>
        </p:nvSpPr>
        <p:spPr>
          <a:xfrm>
            <a:off x="457200" y="1152475"/>
            <a:ext cx="8229600" cy="35337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3"/>
          <p:cNvSpPr txBox="1"/>
          <p:nvPr>
            <p:ph type="ctrTitle"/>
          </p:nvPr>
        </p:nvSpPr>
        <p:spPr>
          <a:xfrm>
            <a:off x="457200" y="1379891"/>
            <a:ext cx="3924300" cy="153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 25</a:t>
            </a:r>
            <a:endParaRPr/>
          </a:p>
        </p:txBody>
      </p:sp>
      <p:sp>
        <p:nvSpPr>
          <p:cNvPr id="52" name="Google Shape;52;p13"/>
          <p:cNvSpPr txBox="1"/>
          <p:nvPr>
            <p:ph idx="1" type="subTitle"/>
          </p:nvPr>
        </p:nvSpPr>
        <p:spPr>
          <a:xfrm>
            <a:off x="457200" y="2963850"/>
            <a:ext cx="38178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Dario Bassi, Victor Ziegler, Chanae Smith</a:t>
            </a:r>
            <a:endParaRPr/>
          </a:p>
        </p:txBody>
      </p:sp>
      <p:grpSp>
        <p:nvGrpSpPr>
          <p:cNvPr id="53" name="Google Shape;53;p13"/>
          <p:cNvGrpSpPr/>
          <p:nvPr/>
        </p:nvGrpSpPr>
        <p:grpSpPr>
          <a:xfrm flipH="1">
            <a:off x="5146921" y="428950"/>
            <a:ext cx="5228317" cy="4714552"/>
            <a:chOff x="4875150" y="28"/>
            <a:chExt cx="5413457" cy="5143522"/>
          </a:xfrm>
        </p:grpSpPr>
        <p:sp>
          <p:nvSpPr>
            <p:cNvPr id="54" name="Google Shape;54;p13"/>
            <p:cNvSpPr/>
            <p:nvPr/>
          </p:nvSpPr>
          <p:spPr>
            <a:xfrm>
              <a:off x="7871295" y="2544866"/>
              <a:ext cx="1776403" cy="2598671"/>
            </a:xfrm>
            <a:custGeom>
              <a:rect b="b" l="l" r="r" t="t"/>
              <a:pathLst>
                <a:path extrusionOk="0" h="50686" w="34648">
                  <a:moveTo>
                    <a:pt x="32028" y="1"/>
                  </a:moveTo>
                  <a:lnTo>
                    <a:pt x="32028" y="12"/>
                  </a:lnTo>
                  <a:lnTo>
                    <a:pt x="32028" y="5132"/>
                  </a:lnTo>
                  <a:cubicBezTo>
                    <a:pt x="32028" y="12431"/>
                    <a:pt x="26111" y="18348"/>
                    <a:pt x="18812" y="18348"/>
                  </a:cubicBezTo>
                  <a:lnTo>
                    <a:pt x="15836" y="18348"/>
                  </a:lnTo>
                  <a:cubicBezTo>
                    <a:pt x="7096" y="18348"/>
                    <a:pt x="0" y="25444"/>
                    <a:pt x="0" y="34183"/>
                  </a:cubicBezTo>
                  <a:lnTo>
                    <a:pt x="0" y="50685"/>
                  </a:lnTo>
                  <a:lnTo>
                    <a:pt x="2620" y="50685"/>
                  </a:lnTo>
                  <a:lnTo>
                    <a:pt x="2620" y="34183"/>
                  </a:lnTo>
                  <a:cubicBezTo>
                    <a:pt x="2620" y="26897"/>
                    <a:pt x="8549" y="20967"/>
                    <a:pt x="15836" y="20967"/>
                  </a:cubicBezTo>
                  <a:lnTo>
                    <a:pt x="19110" y="20967"/>
                  </a:lnTo>
                  <a:lnTo>
                    <a:pt x="19110" y="20956"/>
                  </a:lnTo>
                  <a:cubicBezTo>
                    <a:pt x="27718" y="20789"/>
                    <a:pt x="34647" y="13752"/>
                    <a:pt x="34647" y="5120"/>
                  </a:cubicBezTo>
                  <a:lnTo>
                    <a:pt x="34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8849202" y="1640245"/>
              <a:ext cx="1439405" cy="1438841"/>
            </a:xfrm>
            <a:custGeom>
              <a:rect b="b" l="l" r="r" t="t"/>
              <a:pathLst>
                <a:path extrusionOk="0" h="28064" w="28075">
                  <a:moveTo>
                    <a:pt x="28075" y="14026"/>
                  </a:moveTo>
                  <a:cubicBezTo>
                    <a:pt x="28075" y="21777"/>
                    <a:pt x="21788" y="28063"/>
                    <a:pt x="14038" y="28063"/>
                  </a:cubicBezTo>
                  <a:cubicBezTo>
                    <a:pt x="6287" y="28063"/>
                    <a:pt x="0" y="21777"/>
                    <a:pt x="0" y="14026"/>
                  </a:cubicBezTo>
                  <a:cubicBezTo>
                    <a:pt x="0" y="6275"/>
                    <a:pt x="6287" y="0"/>
                    <a:pt x="14038" y="0"/>
                  </a:cubicBezTo>
                  <a:cubicBezTo>
                    <a:pt x="21788" y="0"/>
                    <a:pt x="28075" y="6275"/>
                    <a:pt x="28075" y="14026"/>
                  </a:cubicBezTo>
                  <a:close/>
                </a:path>
              </a:pathLst>
            </a:custGeom>
            <a:gradFill>
              <a:gsLst>
                <a:gs pos="0">
                  <a:srgbClr val="CEE78C"/>
                </a:gs>
                <a:gs pos="100000">
                  <a:srgbClr val="98BD32"/>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8918774" y="1709202"/>
              <a:ext cx="1300258" cy="1300310"/>
            </a:xfrm>
            <a:custGeom>
              <a:rect b="b" l="l" r="r" t="t"/>
              <a:pathLst>
                <a:path extrusionOk="0" h="25362" w="25361">
                  <a:moveTo>
                    <a:pt x="25361" y="12681"/>
                  </a:moveTo>
                  <a:cubicBezTo>
                    <a:pt x="25361" y="19682"/>
                    <a:pt x="19681" y="25361"/>
                    <a:pt x="12681" y="25361"/>
                  </a:cubicBezTo>
                  <a:cubicBezTo>
                    <a:pt x="5680" y="25361"/>
                    <a:pt x="0" y="19682"/>
                    <a:pt x="0" y="12681"/>
                  </a:cubicBezTo>
                  <a:cubicBezTo>
                    <a:pt x="0" y="5680"/>
                    <a:pt x="5680" y="1"/>
                    <a:pt x="12681" y="1"/>
                  </a:cubicBezTo>
                  <a:cubicBezTo>
                    <a:pt x="19681" y="1"/>
                    <a:pt x="25361" y="5680"/>
                    <a:pt x="25361" y="12681"/>
                  </a:cubicBezTo>
                  <a:close/>
                </a:path>
              </a:pathLst>
            </a:custGeom>
            <a:gradFill>
              <a:gsLst>
                <a:gs pos="0">
                  <a:srgbClr val="CEE78C"/>
                </a:gs>
                <a:gs pos="100000">
                  <a:srgbClr val="98BD3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516116" y="2544866"/>
              <a:ext cx="1776403" cy="2598671"/>
            </a:xfrm>
            <a:custGeom>
              <a:rect b="b" l="l" r="r" t="t"/>
              <a:pathLst>
                <a:path extrusionOk="0" h="50686" w="34648">
                  <a:moveTo>
                    <a:pt x="0" y="1"/>
                  </a:moveTo>
                  <a:lnTo>
                    <a:pt x="0" y="5120"/>
                  </a:lnTo>
                  <a:cubicBezTo>
                    <a:pt x="0" y="13752"/>
                    <a:pt x="6930" y="20789"/>
                    <a:pt x="15538" y="20956"/>
                  </a:cubicBezTo>
                  <a:lnTo>
                    <a:pt x="15538" y="20967"/>
                  </a:lnTo>
                  <a:lnTo>
                    <a:pt x="18812" y="20967"/>
                  </a:lnTo>
                  <a:cubicBezTo>
                    <a:pt x="26099" y="20967"/>
                    <a:pt x="32016" y="26897"/>
                    <a:pt x="32016" y="34183"/>
                  </a:cubicBezTo>
                  <a:lnTo>
                    <a:pt x="32016" y="50685"/>
                  </a:lnTo>
                  <a:lnTo>
                    <a:pt x="34647" y="50685"/>
                  </a:lnTo>
                  <a:lnTo>
                    <a:pt x="34647" y="34183"/>
                  </a:lnTo>
                  <a:cubicBezTo>
                    <a:pt x="34647" y="25444"/>
                    <a:pt x="27539" y="18348"/>
                    <a:pt x="18812" y="18348"/>
                  </a:cubicBezTo>
                  <a:lnTo>
                    <a:pt x="15836" y="18348"/>
                  </a:lnTo>
                  <a:cubicBezTo>
                    <a:pt x="8537" y="18348"/>
                    <a:pt x="2620" y="12431"/>
                    <a:pt x="2620" y="5132"/>
                  </a:cubicBezTo>
                  <a:lnTo>
                    <a:pt x="2620" y="12"/>
                  </a:ln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4875150" y="1640245"/>
              <a:ext cx="1438841" cy="1438841"/>
            </a:xfrm>
            <a:custGeom>
              <a:rect b="b" l="l" r="r" t="t"/>
              <a:pathLst>
                <a:path extrusionOk="0" h="28064" w="28064">
                  <a:moveTo>
                    <a:pt x="28064" y="14026"/>
                  </a:moveTo>
                  <a:cubicBezTo>
                    <a:pt x="28064" y="21777"/>
                    <a:pt x="21777" y="28063"/>
                    <a:pt x="14026" y="28063"/>
                  </a:cubicBezTo>
                  <a:cubicBezTo>
                    <a:pt x="6275" y="28063"/>
                    <a:pt x="1" y="21777"/>
                    <a:pt x="1" y="14026"/>
                  </a:cubicBezTo>
                  <a:cubicBezTo>
                    <a:pt x="1" y="6275"/>
                    <a:pt x="6275" y="0"/>
                    <a:pt x="14026" y="0"/>
                  </a:cubicBezTo>
                  <a:cubicBezTo>
                    <a:pt x="21777" y="0"/>
                    <a:pt x="28064" y="6275"/>
                    <a:pt x="28064" y="14026"/>
                  </a:cubicBezTo>
                  <a:close/>
                </a:path>
              </a:pathLst>
            </a:custGeom>
            <a:gradFill>
              <a:gsLst>
                <a:gs pos="0">
                  <a:srgbClr val="D5FFEB"/>
                </a:gs>
                <a:gs pos="100000">
                  <a:srgbClr val="57FAAC"/>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949029" y="1714124"/>
              <a:ext cx="1291081" cy="1291081"/>
            </a:xfrm>
            <a:custGeom>
              <a:rect b="b" l="l" r="r" t="t"/>
              <a:pathLst>
                <a:path extrusionOk="0" h="25182" w="25182">
                  <a:moveTo>
                    <a:pt x="25182" y="12585"/>
                  </a:moveTo>
                  <a:cubicBezTo>
                    <a:pt x="25182" y="19538"/>
                    <a:pt x="19538" y="25182"/>
                    <a:pt x="12585" y="25182"/>
                  </a:cubicBezTo>
                  <a:cubicBezTo>
                    <a:pt x="5632" y="25182"/>
                    <a:pt x="0" y="19538"/>
                    <a:pt x="0" y="12585"/>
                  </a:cubicBezTo>
                  <a:cubicBezTo>
                    <a:pt x="0" y="5632"/>
                    <a:pt x="5632" y="0"/>
                    <a:pt x="12585" y="0"/>
                  </a:cubicBezTo>
                  <a:cubicBezTo>
                    <a:pt x="19538" y="0"/>
                    <a:pt x="25182" y="5632"/>
                    <a:pt x="25182" y="12585"/>
                  </a:cubicBezTo>
                  <a:close/>
                </a:path>
              </a:pathLst>
            </a:custGeom>
            <a:gradFill>
              <a:gsLst>
                <a:gs pos="0">
                  <a:srgbClr val="D5FFEB"/>
                </a:gs>
                <a:gs pos="100000">
                  <a:srgbClr val="57FAA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639303" y="982784"/>
              <a:ext cx="1028015" cy="4160766"/>
            </a:xfrm>
            <a:custGeom>
              <a:rect b="b" l="l" r="r" t="t"/>
              <a:pathLst>
                <a:path extrusionOk="0" h="81154" w="20051">
                  <a:moveTo>
                    <a:pt x="17432" y="1"/>
                  </a:moveTo>
                  <a:lnTo>
                    <a:pt x="17432" y="21432"/>
                  </a:lnTo>
                  <a:cubicBezTo>
                    <a:pt x="17432" y="25468"/>
                    <a:pt x="14145" y="28754"/>
                    <a:pt x="10109" y="28754"/>
                  </a:cubicBezTo>
                  <a:lnTo>
                    <a:pt x="9883" y="28754"/>
                  </a:lnTo>
                  <a:cubicBezTo>
                    <a:pt x="4418" y="28790"/>
                    <a:pt x="1" y="33231"/>
                    <a:pt x="1" y="38696"/>
                  </a:cubicBezTo>
                  <a:lnTo>
                    <a:pt x="1" y="81153"/>
                  </a:lnTo>
                  <a:lnTo>
                    <a:pt x="2608" y="81153"/>
                  </a:lnTo>
                  <a:lnTo>
                    <a:pt x="2608" y="38696"/>
                  </a:lnTo>
                  <a:cubicBezTo>
                    <a:pt x="2608" y="34660"/>
                    <a:pt x="5894" y="31373"/>
                    <a:pt x="9931" y="31373"/>
                  </a:cubicBezTo>
                  <a:lnTo>
                    <a:pt x="10109" y="31373"/>
                  </a:lnTo>
                  <a:cubicBezTo>
                    <a:pt x="15586" y="31373"/>
                    <a:pt x="20051" y="26909"/>
                    <a:pt x="20051" y="21432"/>
                  </a:cubicBezTo>
                  <a:lnTo>
                    <a:pt x="2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7871910" y="28"/>
              <a:ext cx="1439457" cy="1439457"/>
            </a:xfrm>
            <a:custGeom>
              <a:rect b="b" l="l" r="r" t="t"/>
              <a:pathLst>
                <a:path extrusionOk="0" h="28076" w="28076">
                  <a:moveTo>
                    <a:pt x="28075" y="14038"/>
                  </a:moveTo>
                  <a:cubicBezTo>
                    <a:pt x="28075" y="21789"/>
                    <a:pt x="21789" y="28075"/>
                    <a:pt x="14038" y="28075"/>
                  </a:cubicBezTo>
                  <a:cubicBezTo>
                    <a:pt x="6287" y="28075"/>
                    <a:pt x="0" y="21789"/>
                    <a:pt x="0" y="14038"/>
                  </a:cubicBezTo>
                  <a:cubicBezTo>
                    <a:pt x="0" y="6287"/>
                    <a:pt x="6287" y="0"/>
                    <a:pt x="14038" y="0"/>
                  </a:cubicBezTo>
                  <a:cubicBezTo>
                    <a:pt x="21789" y="0"/>
                    <a:pt x="28075" y="6287"/>
                    <a:pt x="28075" y="14038"/>
                  </a:cubicBezTo>
                  <a:close/>
                </a:path>
              </a:pathLst>
            </a:custGeom>
            <a:gradFill>
              <a:gsLst>
                <a:gs pos="0">
                  <a:srgbClr val="B1E9B7"/>
                </a:gs>
                <a:gs pos="100000">
                  <a:srgbClr val="52C65D"/>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7951839" y="80008"/>
              <a:ext cx="1279545" cy="1279494"/>
            </a:xfrm>
            <a:custGeom>
              <a:rect b="b" l="l" r="r" t="t"/>
              <a:pathLst>
                <a:path extrusionOk="0" h="24956" w="24957">
                  <a:moveTo>
                    <a:pt x="24956" y="12478"/>
                  </a:moveTo>
                  <a:cubicBezTo>
                    <a:pt x="24956" y="19372"/>
                    <a:pt x="19372" y="24956"/>
                    <a:pt x="12479" y="24956"/>
                  </a:cubicBezTo>
                  <a:cubicBezTo>
                    <a:pt x="5585" y="24956"/>
                    <a:pt x="1" y="19372"/>
                    <a:pt x="1" y="12478"/>
                  </a:cubicBezTo>
                  <a:cubicBezTo>
                    <a:pt x="1" y="5584"/>
                    <a:pt x="5585" y="0"/>
                    <a:pt x="12479" y="0"/>
                  </a:cubicBezTo>
                  <a:cubicBezTo>
                    <a:pt x="19372" y="0"/>
                    <a:pt x="24956" y="5584"/>
                    <a:pt x="24956" y="12478"/>
                  </a:cubicBezTo>
                  <a:close/>
                </a:path>
              </a:pathLst>
            </a:custGeom>
            <a:gradFill>
              <a:gsLst>
                <a:gs pos="0">
                  <a:srgbClr val="B1E9B7"/>
                </a:gs>
                <a:gs pos="100000">
                  <a:srgbClr val="52C65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6497048" y="982784"/>
              <a:ext cx="1028015" cy="4160766"/>
            </a:xfrm>
            <a:custGeom>
              <a:rect b="b" l="l" r="r" t="t"/>
              <a:pathLst>
                <a:path extrusionOk="0" h="81154" w="20051">
                  <a:moveTo>
                    <a:pt x="1" y="1"/>
                  </a:moveTo>
                  <a:lnTo>
                    <a:pt x="1" y="21432"/>
                  </a:lnTo>
                  <a:cubicBezTo>
                    <a:pt x="1" y="26909"/>
                    <a:pt x="4465" y="31373"/>
                    <a:pt x="9942" y="31373"/>
                  </a:cubicBezTo>
                  <a:lnTo>
                    <a:pt x="10121" y="31373"/>
                  </a:lnTo>
                  <a:cubicBezTo>
                    <a:pt x="14157" y="31373"/>
                    <a:pt x="17443" y="34660"/>
                    <a:pt x="17443" y="38696"/>
                  </a:cubicBezTo>
                  <a:lnTo>
                    <a:pt x="17443" y="81153"/>
                  </a:lnTo>
                  <a:lnTo>
                    <a:pt x="20051" y="81153"/>
                  </a:lnTo>
                  <a:lnTo>
                    <a:pt x="20051" y="38696"/>
                  </a:lnTo>
                  <a:cubicBezTo>
                    <a:pt x="20051" y="33231"/>
                    <a:pt x="15633" y="28790"/>
                    <a:pt x="10168" y="28754"/>
                  </a:cubicBezTo>
                  <a:lnTo>
                    <a:pt x="9942" y="28754"/>
                  </a:lnTo>
                  <a:cubicBezTo>
                    <a:pt x="5906" y="28754"/>
                    <a:pt x="2620" y="25468"/>
                    <a:pt x="2620" y="21432"/>
                  </a:cubicBez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852441" y="28"/>
              <a:ext cx="1438841" cy="1439457"/>
            </a:xfrm>
            <a:custGeom>
              <a:rect b="b" l="l" r="r" t="t"/>
              <a:pathLst>
                <a:path extrusionOk="0" h="28076" w="28064">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00FFFF"/>
                </a:gs>
                <a:gs pos="100000">
                  <a:schemeClr val="accent1"/>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5926320" y="74471"/>
              <a:ext cx="1291081" cy="1290517"/>
            </a:xfrm>
            <a:custGeom>
              <a:rect b="b" l="l" r="r" t="t"/>
              <a:pathLst>
                <a:path extrusionOk="0" h="25171" w="25182">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00FFFF"/>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2"/>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ASSAY 1 - Full Tree</a:t>
            </a:r>
            <a:endParaRPr sz="2600"/>
          </a:p>
        </p:txBody>
      </p:sp>
      <p:pic>
        <p:nvPicPr>
          <p:cNvPr id="621" name="Google Shape;621;p22"/>
          <p:cNvPicPr preferRelativeResize="0"/>
          <p:nvPr/>
        </p:nvPicPr>
        <p:blipFill rotWithShape="1">
          <a:blip r:embed="rId3">
            <a:alphaModFix/>
          </a:blip>
          <a:srcRect b="32732" l="0" r="0" t="0"/>
          <a:stretch/>
        </p:blipFill>
        <p:spPr>
          <a:xfrm>
            <a:off x="1730413" y="946775"/>
            <a:ext cx="5683186" cy="572700"/>
          </a:xfrm>
          <a:prstGeom prst="rect">
            <a:avLst/>
          </a:prstGeom>
          <a:noFill/>
          <a:ln>
            <a:noFill/>
          </a:ln>
        </p:spPr>
      </p:pic>
      <p:pic>
        <p:nvPicPr>
          <p:cNvPr id="622" name="Google Shape;622;p22"/>
          <p:cNvPicPr preferRelativeResize="0"/>
          <p:nvPr/>
        </p:nvPicPr>
        <p:blipFill>
          <a:blip r:embed="rId4">
            <a:alphaModFix/>
          </a:blip>
          <a:stretch>
            <a:fillRect/>
          </a:stretch>
        </p:blipFill>
        <p:spPr>
          <a:xfrm>
            <a:off x="1973288" y="1670400"/>
            <a:ext cx="5197415" cy="3251425"/>
          </a:xfrm>
          <a:prstGeom prst="rect">
            <a:avLst/>
          </a:prstGeom>
          <a:noFill/>
          <a:ln>
            <a:noFill/>
          </a:ln>
        </p:spPr>
      </p:pic>
      <p:sp>
        <p:nvSpPr>
          <p:cNvPr id="623" name="Google Shape;623;p22"/>
          <p:cNvSpPr txBox="1"/>
          <p:nvPr/>
        </p:nvSpPr>
        <p:spPr>
          <a:xfrm>
            <a:off x="4536425" y="1670400"/>
            <a:ext cx="978600" cy="4911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24" name="Google Shape;624;p22"/>
          <p:cNvSpPr txBox="1"/>
          <p:nvPr/>
        </p:nvSpPr>
        <p:spPr>
          <a:xfrm>
            <a:off x="3696500" y="1028400"/>
            <a:ext cx="311700" cy="4911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25" name="Google Shape;625;p22"/>
          <p:cNvSpPr txBox="1"/>
          <p:nvPr/>
        </p:nvSpPr>
        <p:spPr>
          <a:xfrm>
            <a:off x="4131175" y="1028400"/>
            <a:ext cx="526500" cy="4911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3"/>
              </a:solidFill>
              <a:latin typeface="Roboto"/>
              <a:ea typeface="Roboto"/>
              <a:cs typeface="Roboto"/>
              <a:sym typeface="Roboto"/>
            </a:endParaRPr>
          </a:p>
        </p:txBody>
      </p:sp>
      <p:sp>
        <p:nvSpPr>
          <p:cNvPr id="626" name="Google Shape;626;p22"/>
          <p:cNvSpPr txBox="1"/>
          <p:nvPr/>
        </p:nvSpPr>
        <p:spPr>
          <a:xfrm>
            <a:off x="5895250" y="2624350"/>
            <a:ext cx="978600" cy="4911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Roboto"/>
              <a:ea typeface="Roboto"/>
              <a:cs typeface="Roboto"/>
              <a:sym typeface="Roboto"/>
            </a:endParaRPr>
          </a:p>
        </p:txBody>
      </p:sp>
      <p:sp>
        <p:nvSpPr>
          <p:cNvPr id="627" name="Google Shape;627;p22"/>
          <p:cNvSpPr txBox="1"/>
          <p:nvPr/>
        </p:nvSpPr>
        <p:spPr>
          <a:xfrm>
            <a:off x="2709475" y="1028400"/>
            <a:ext cx="311700" cy="4911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Roboto"/>
              <a:ea typeface="Roboto"/>
              <a:cs typeface="Roboto"/>
              <a:sym typeface="Roboto"/>
            </a:endParaRPr>
          </a:p>
        </p:txBody>
      </p:sp>
      <p:sp>
        <p:nvSpPr>
          <p:cNvPr id="628" name="Google Shape;628;p22"/>
          <p:cNvSpPr txBox="1"/>
          <p:nvPr/>
        </p:nvSpPr>
        <p:spPr>
          <a:xfrm>
            <a:off x="5386600" y="3507475"/>
            <a:ext cx="978600" cy="4911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Roboto"/>
              <a:ea typeface="Roboto"/>
              <a:cs typeface="Roboto"/>
              <a:sym typeface="Roboto"/>
            </a:endParaRPr>
          </a:p>
        </p:txBody>
      </p:sp>
      <p:sp>
        <p:nvSpPr>
          <p:cNvPr id="629" name="Google Shape;629;p22"/>
          <p:cNvSpPr txBox="1"/>
          <p:nvPr/>
        </p:nvSpPr>
        <p:spPr>
          <a:xfrm>
            <a:off x="321200" y="2161500"/>
            <a:ext cx="1652100" cy="677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Classification: </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b="1" lang="en" sz="1600">
                <a:solidFill>
                  <a:schemeClr val="dk1"/>
                </a:solidFill>
                <a:latin typeface="Roboto"/>
                <a:ea typeface="Roboto"/>
                <a:cs typeface="Roboto"/>
                <a:sym typeface="Roboto"/>
              </a:rPr>
              <a:t>nonfloat</a:t>
            </a:r>
            <a:endParaRPr b="1" sz="1600"/>
          </a:p>
        </p:txBody>
      </p:sp>
      <p:sp>
        <p:nvSpPr>
          <p:cNvPr id="630" name="Google Shape;630;p22"/>
          <p:cNvSpPr txBox="1"/>
          <p:nvPr/>
        </p:nvSpPr>
        <p:spPr>
          <a:xfrm>
            <a:off x="5716025" y="1717800"/>
            <a:ext cx="2748000" cy="396300"/>
          </a:xfrm>
          <a:prstGeom prst="rect">
            <a:avLst/>
          </a:prstGeom>
          <a:noFill/>
          <a:ln>
            <a:noFill/>
          </a:ln>
        </p:spPr>
        <p:txBody>
          <a:bodyPr anchorCtr="0" anchor="ctr" bIns="91425" lIns="45700" spcFirstLastPara="1" rIns="45700"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accent1"/>
                </a:solidFill>
                <a:latin typeface="Roboto"/>
                <a:ea typeface="Roboto"/>
                <a:cs typeface="Roboto"/>
                <a:sym typeface="Roboto"/>
              </a:rPr>
              <a:t>Go Left: If mgo &lt; 2.695</a:t>
            </a:r>
            <a:endParaRPr b="1" sz="1200">
              <a:solidFill>
                <a:schemeClr val="accent1"/>
              </a:solidFill>
              <a:latin typeface="Roboto"/>
              <a:ea typeface="Roboto"/>
              <a:cs typeface="Roboto"/>
              <a:sym typeface="Roboto"/>
            </a:endParaRPr>
          </a:p>
          <a:p>
            <a:pPr indent="0" lvl="0" marL="0" rtl="0" algn="l">
              <a:spcBef>
                <a:spcPts val="0"/>
              </a:spcBef>
              <a:spcAft>
                <a:spcPts val="0"/>
              </a:spcAft>
              <a:buNone/>
            </a:pPr>
            <a:r>
              <a:rPr b="1" lang="en" sz="1200">
                <a:solidFill>
                  <a:schemeClr val="accent1"/>
                </a:solidFill>
                <a:latin typeface="Roboto"/>
                <a:ea typeface="Roboto"/>
                <a:cs typeface="Roboto"/>
                <a:sym typeface="Roboto"/>
              </a:rPr>
              <a:t>Go Right: If mgo &gt;= 2.695</a:t>
            </a:r>
            <a:endParaRPr b="1" sz="1200">
              <a:solidFill>
                <a:schemeClr val="accen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23"/>
          <p:cNvPicPr preferRelativeResize="0"/>
          <p:nvPr/>
        </p:nvPicPr>
        <p:blipFill>
          <a:blip r:embed="rId3">
            <a:alphaModFix/>
          </a:blip>
          <a:stretch>
            <a:fillRect/>
          </a:stretch>
        </p:blipFill>
        <p:spPr>
          <a:xfrm>
            <a:off x="2778200" y="1972600"/>
            <a:ext cx="3516025" cy="2845825"/>
          </a:xfrm>
          <a:prstGeom prst="rect">
            <a:avLst/>
          </a:prstGeom>
          <a:noFill/>
          <a:ln>
            <a:noFill/>
          </a:ln>
        </p:spPr>
      </p:pic>
      <p:sp>
        <p:nvSpPr>
          <p:cNvPr id="636" name="Google Shape;636;p23"/>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ASSAY 1 - Pruned Tree</a:t>
            </a:r>
            <a:endParaRPr sz="2600"/>
          </a:p>
        </p:txBody>
      </p:sp>
      <p:pic>
        <p:nvPicPr>
          <p:cNvPr id="637" name="Google Shape;637;p23"/>
          <p:cNvPicPr preferRelativeResize="0"/>
          <p:nvPr/>
        </p:nvPicPr>
        <p:blipFill rotWithShape="1">
          <a:blip r:embed="rId4">
            <a:alphaModFix/>
          </a:blip>
          <a:srcRect b="32732" l="0" r="0" t="0"/>
          <a:stretch/>
        </p:blipFill>
        <p:spPr>
          <a:xfrm>
            <a:off x="1730413" y="946775"/>
            <a:ext cx="5683186" cy="572700"/>
          </a:xfrm>
          <a:prstGeom prst="rect">
            <a:avLst/>
          </a:prstGeom>
          <a:noFill/>
          <a:ln>
            <a:noFill/>
          </a:ln>
        </p:spPr>
      </p:pic>
      <p:sp>
        <p:nvSpPr>
          <p:cNvPr id="638" name="Google Shape;638;p23"/>
          <p:cNvSpPr txBox="1"/>
          <p:nvPr/>
        </p:nvSpPr>
        <p:spPr>
          <a:xfrm>
            <a:off x="4207375" y="1892975"/>
            <a:ext cx="1230300" cy="6522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39" name="Google Shape;639;p23"/>
          <p:cNvSpPr txBox="1"/>
          <p:nvPr/>
        </p:nvSpPr>
        <p:spPr>
          <a:xfrm>
            <a:off x="3696500" y="1028400"/>
            <a:ext cx="311700" cy="4911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40" name="Google Shape;640;p23"/>
          <p:cNvSpPr txBox="1"/>
          <p:nvPr/>
        </p:nvSpPr>
        <p:spPr>
          <a:xfrm>
            <a:off x="5294575" y="3120550"/>
            <a:ext cx="1184700" cy="6522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3"/>
              </a:solidFill>
              <a:latin typeface="Roboto"/>
              <a:ea typeface="Roboto"/>
              <a:cs typeface="Roboto"/>
              <a:sym typeface="Roboto"/>
            </a:endParaRPr>
          </a:p>
        </p:txBody>
      </p:sp>
      <p:sp>
        <p:nvSpPr>
          <p:cNvPr id="641" name="Google Shape;641;p23"/>
          <p:cNvSpPr txBox="1"/>
          <p:nvPr/>
        </p:nvSpPr>
        <p:spPr>
          <a:xfrm>
            <a:off x="4131175" y="1028400"/>
            <a:ext cx="526500" cy="4911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3"/>
              </a:solidFill>
              <a:latin typeface="Roboto"/>
              <a:ea typeface="Roboto"/>
              <a:cs typeface="Roboto"/>
              <a:sym typeface="Roboto"/>
            </a:endParaRPr>
          </a:p>
        </p:txBody>
      </p:sp>
      <p:sp>
        <p:nvSpPr>
          <p:cNvPr id="642" name="Google Shape;642;p23"/>
          <p:cNvSpPr txBox="1"/>
          <p:nvPr/>
        </p:nvSpPr>
        <p:spPr>
          <a:xfrm>
            <a:off x="321200" y="2161500"/>
            <a:ext cx="1652100" cy="677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Classification: </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b="1" lang="en" sz="1600">
                <a:solidFill>
                  <a:schemeClr val="dk1"/>
                </a:solidFill>
                <a:latin typeface="Roboto"/>
                <a:ea typeface="Roboto"/>
                <a:cs typeface="Roboto"/>
                <a:sym typeface="Roboto"/>
              </a:rPr>
              <a:t>nonfloat</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grpSp>
        <p:nvGrpSpPr>
          <p:cNvPr id="647" name="Google Shape;647;p24"/>
          <p:cNvGrpSpPr/>
          <p:nvPr/>
        </p:nvGrpSpPr>
        <p:grpSpPr>
          <a:xfrm>
            <a:off x="1730425" y="877500"/>
            <a:ext cx="5683150" cy="629324"/>
            <a:chOff x="1730425" y="877500"/>
            <a:chExt cx="5683150" cy="629324"/>
          </a:xfrm>
        </p:grpSpPr>
        <p:pic>
          <p:nvPicPr>
            <p:cNvPr id="648" name="Google Shape;648;p24"/>
            <p:cNvPicPr preferRelativeResize="0"/>
            <p:nvPr/>
          </p:nvPicPr>
          <p:blipFill rotWithShape="1">
            <a:blip r:embed="rId3">
              <a:alphaModFix/>
            </a:blip>
            <a:srcRect b="60055" l="0" r="0" t="0"/>
            <a:stretch/>
          </p:blipFill>
          <p:spPr>
            <a:xfrm>
              <a:off x="1730425" y="877500"/>
              <a:ext cx="5683150" cy="340075"/>
            </a:xfrm>
            <a:prstGeom prst="rect">
              <a:avLst/>
            </a:prstGeom>
            <a:noFill/>
            <a:ln>
              <a:noFill/>
            </a:ln>
          </p:spPr>
        </p:pic>
        <p:pic>
          <p:nvPicPr>
            <p:cNvPr id="649" name="Google Shape;649;p24"/>
            <p:cNvPicPr preferRelativeResize="0"/>
            <p:nvPr/>
          </p:nvPicPr>
          <p:blipFill rotWithShape="1">
            <a:blip r:embed="rId3">
              <a:alphaModFix/>
            </a:blip>
            <a:srcRect b="0" l="0" r="0" t="66025"/>
            <a:stretch/>
          </p:blipFill>
          <p:spPr>
            <a:xfrm>
              <a:off x="1730425" y="1217574"/>
              <a:ext cx="5683150" cy="289250"/>
            </a:xfrm>
            <a:prstGeom prst="rect">
              <a:avLst/>
            </a:prstGeom>
            <a:noFill/>
            <a:ln>
              <a:noFill/>
            </a:ln>
          </p:spPr>
        </p:pic>
      </p:grpSp>
      <p:sp>
        <p:nvSpPr>
          <p:cNvPr id="650" name="Google Shape;650;p24"/>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ASSAY 2 - Full Tree</a:t>
            </a:r>
            <a:endParaRPr sz="2600"/>
          </a:p>
        </p:txBody>
      </p:sp>
      <p:pic>
        <p:nvPicPr>
          <p:cNvPr id="651" name="Google Shape;651;p24"/>
          <p:cNvPicPr preferRelativeResize="0"/>
          <p:nvPr/>
        </p:nvPicPr>
        <p:blipFill>
          <a:blip r:embed="rId4">
            <a:alphaModFix/>
          </a:blip>
          <a:stretch>
            <a:fillRect/>
          </a:stretch>
        </p:blipFill>
        <p:spPr>
          <a:xfrm>
            <a:off x="1973288" y="1670400"/>
            <a:ext cx="5197415" cy="3251425"/>
          </a:xfrm>
          <a:prstGeom prst="rect">
            <a:avLst/>
          </a:prstGeom>
          <a:noFill/>
          <a:ln>
            <a:noFill/>
          </a:ln>
        </p:spPr>
      </p:pic>
      <p:sp>
        <p:nvSpPr>
          <p:cNvPr id="652" name="Google Shape;652;p24"/>
          <p:cNvSpPr txBox="1"/>
          <p:nvPr/>
        </p:nvSpPr>
        <p:spPr>
          <a:xfrm>
            <a:off x="4571050" y="1670400"/>
            <a:ext cx="978600" cy="4911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53" name="Google Shape;653;p24"/>
          <p:cNvSpPr txBox="1"/>
          <p:nvPr/>
        </p:nvSpPr>
        <p:spPr>
          <a:xfrm>
            <a:off x="3693000" y="946613"/>
            <a:ext cx="311700" cy="4911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54" name="Google Shape;654;p24"/>
          <p:cNvSpPr txBox="1"/>
          <p:nvPr/>
        </p:nvSpPr>
        <p:spPr>
          <a:xfrm>
            <a:off x="3255050" y="2569500"/>
            <a:ext cx="978600" cy="4911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3"/>
              </a:solidFill>
              <a:latin typeface="Roboto"/>
              <a:ea typeface="Roboto"/>
              <a:cs typeface="Roboto"/>
              <a:sym typeface="Roboto"/>
            </a:endParaRPr>
          </a:p>
        </p:txBody>
      </p:sp>
      <p:sp>
        <p:nvSpPr>
          <p:cNvPr id="655" name="Google Shape;655;p24"/>
          <p:cNvSpPr txBox="1"/>
          <p:nvPr/>
        </p:nvSpPr>
        <p:spPr>
          <a:xfrm>
            <a:off x="4180675" y="946625"/>
            <a:ext cx="444600" cy="491100"/>
          </a:xfrm>
          <a:prstGeom prst="rect">
            <a:avLst/>
          </a:prstGeom>
          <a:no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3"/>
              </a:solidFill>
              <a:latin typeface="Roboto"/>
              <a:ea typeface="Roboto"/>
              <a:cs typeface="Roboto"/>
              <a:sym typeface="Roboto"/>
            </a:endParaRPr>
          </a:p>
        </p:txBody>
      </p:sp>
      <p:sp>
        <p:nvSpPr>
          <p:cNvPr id="656" name="Google Shape;656;p24"/>
          <p:cNvSpPr txBox="1"/>
          <p:nvPr/>
        </p:nvSpPr>
        <p:spPr>
          <a:xfrm>
            <a:off x="321200" y="2161500"/>
            <a:ext cx="2266800" cy="677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Classification: </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b="1" lang="en" sz="1600">
                <a:solidFill>
                  <a:schemeClr val="dk1"/>
                </a:solidFill>
                <a:latin typeface="Roboto"/>
                <a:ea typeface="Roboto"/>
                <a:cs typeface="Roboto"/>
                <a:sym typeface="Roboto"/>
              </a:rPr>
              <a:t>not a float</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25"/>
          <p:cNvPicPr preferRelativeResize="0"/>
          <p:nvPr/>
        </p:nvPicPr>
        <p:blipFill>
          <a:blip r:embed="rId3">
            <a:alphaModFix/>
          </a:blip>
          <a:stretch>
            <a:fillRect/>
          </a:stretch>
        </p:blipFill>
        <p:spPr>
          <a:xfrm>
            <a:off x="2778200" y="1972600"/>
            <a:ext cx="3516025" cy="2845825"/>
          </a:xfrm>
          <a:prstGeom prst="rect">
            <a:avLst/>
          </a:prstGeom>
          <a:noFill/>
          <a:ln>
            <a:noFill/>
          </a:ln>
        </p:spPr>
      </p:pic>
      <p:grpSp>
        <p:nvGrpSpPr>
          <p:cNvPr id="662" name="Google Shape;662;p25"/>
          <p:cNvGrpSpPr/>
          <p:nvPr/>
        </p:nvGrpSpPr>
        <p:grpSpPr>
          <a:xfrm>
            <a:off x="1730425" y="877500"/>
            <a:ext cx="5683150" cy="629324"/>
            <a:chOff x="1730425" y="877500"/>
            <a:chExt cx="5683150" cy="629324"/>
          </a:xfrm>
        </p:grpSpPr>
        <p:pic>
          <p:nvPicPr>
            <p:cNvPr id="663" name="Google Shape;663;p25"/>
            <p:cNvPicPr preferRelativeResize="0"/>
            <p:nvPr/>
          </p:nvPicPr>
          <p:blipFill rotWithShape="1">
            <a:blip r:embed="rId4">
              <a:alphaModFix/>
            </a:blip>
            <a:srcRect b="60055" l="0" r="0" t="0"/>
            <a:stretch/>
          </p:blipFill>
          <p:spPr>
            <a:xfrm>
              <a:off x="1730425" y="877500"/>
              <a:ext cx="5683150" cy="340075"/>
            </a:xfrm>
            <a:prstGeom prst="rect">
              <a:avLst/>
            </a:prstGeom>
            <a:noFill/>
            <a:ln>
              <a:noFill/>
            </a:ln>
          </p:spPr>
        </p:pic>
        <p:pic>
          <p:nvPicPr>
            <p:cNvPr id="664" name="Google Shape;664;p25"/>
            <p:cNvPicPr preferRelativeResize="0"/>
            <p:nvPr/>
          </p:nvPicPr>
          <p:blipFill rotWithShape="1">
            <a:blip r:embed="rId4">
              <a:alphaModFix/>
            </a:blip>
            <a:srcRect b="0" l="0" r="0" t="66025"/>
            <a:stretch/>
          </p:blipFill>
          <p:spPr>
            <a:xfrm>
              <a:off x="1730425" y="1217574"/>
              <a:ext cx="5683150" cy="289250"/>
            </a:xfrm>
            <a:prstGeom prst="rect">
              <a:avLst/>
            </a:prstGeom>
            <a:noFill/>
            <a:ln>
              <a:noFill/>
            </a:ln>
          </p:spPr>
        </p:pic>
      </p:grpSp>
      <p:sp>
        <p:nvSpPr>
          <p:cNvPr id="665" name="Google Shape;665;p25"/>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ASSAY 2 - Pruned Tree</a:t>
            </a:r>
            <a:endParaRPr sz="2600"/>
          </a:p>
        </p:txBody>
      </p:sp>
      <p:sp>
        <p:nvSpPr>
          <p:cNvPr id="666" name="Google Shape;666;p25"/>
          <p:cNvSpPr txBox="1"/>
          <p:nvPr/>
        </p:nvSpPr>
        <p:spPr>
          <a:xfrm>
            <a:off x="4198725" y="1972600"/>
            <a:ext cx="1229700" cy="5727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67" name="Google Shape;667;p25"/>
          <p:cNvSpPr txBox="1"/>
          <p:nvPr/>
        </p:nvSpPr>
        <p:spPr>
          <a:xfrm>
            <a:off x="3693000" y="946613"/>
            <a:ext cx="311700" cy="4911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68" name="Google Shape;668;p25"/>
          <p:cNvSpPr txBox="1"/>
          <p:nvPr/>
        </p:nvSpPr>
        <p:spPr>
          <a:xfrm>
            <a:off x="321200" y="2161500"/>
            <a:ext cx="1652100" cy="677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Classification: </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b="1" lang="en" sz="1600">
                <a:solidFill>
                  <a:schemeClr val="dk1"/>
                </a:solidFill>
                <a:latin typeface="Roboto"/>
                <a:ea typeface="Roboto"/>
                <a:cs typeface="Roboto"/>
                <a:sym typeface="Roboto"/>
              </a:rPr>
              <a:t>nonwindow</a:t>
            </a:r>
            <a:endParaRPr b="1" sz="1600"/>
          </a:p>
        </p:txBody>
      </p:sp>
      <p:sp>
        <p:nvSpPr>
          <p:cNvPr id="669" name="Google Shape;669;p25"/>
          <p:cNvSpPr txBox="1"/>
          <p:nvPr/>
        </p:nvSpPr>
        <p:spPr>
          <a:xfrm>
            <a:off x="3239200" y="3199238"/>
            <a:ext cx="1072800" cy="652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Roboto"/>
              <a:ea typeface="Roboto"/>
              <a:cs typeface="Roboto"/>
              <a:sym typeface="Roboto"/>
            </a:endParaRPr>
          </a:p>
        </p:txBody>
      </p:sp>
      <p:sp>
        <p:nvSpPr>
          <p:cNvPr id="670" name="Google Shape;670;p25"/>
          <p:cNvSpPr txBox="1"/>
          <p:nvPr/>
        </p:nvSpPr>
        <p:spPr>
          <a:xfrm>
            <a:off x="3930925" y="4302363"/>
            <a:ext cx="1072800" cy="652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EC48F"/>
              </a:solidFill>
              <a:highlight>
                <a:srgbClr val="97CD69"/>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26"/>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 25</a:t>
            </a:r>
            <a:endParaRPr/>
          </a:p>
        </p:txBody>
      </p:sp>
      <p:sp>
        <p:nvSpPr>
          <p:cNvPr id="676" name="Google Shape;676;p26"/>
          <p:cNvSpPr/>
          <p:nvPr/>
        </p:nvSpPr>
        <p:spPr>
          <a:xfrm>
            <a:off x="2685827" y="1303143"/>
            <a:ext cx="713900" cy="3383761"/>
          </a:xfrm>
          <a:custGeom>
            <a:rect b="b" l="l" r="r" t="t"/>
            <a:pathLst>
              <a:path extrusionOk="0" h="96280" w="20313">
                <a:moveTo>
                  <a:pt x="1765" y="0"/>
                </a:moveTo>
                <a:cubicBezTo>
                  <a:pt x="1521" y="0"/>
                  <a:pt x="1274" y="64"/>
                  <a:pt x="1048" y="197"/>
                </a:cubicBezTo>
                <a:cubicBezTo>
                  <a:pt x="382" y="589"/>
                  <a:pt x="167" y="1447"/>
                  <a:pt x="560" y="2113"/>
                </a:cubicBezTo>
                <a:cubicBezTo>
                  <a:pt x="17372" y="30498"/>
                  <a:pt x="17372" y="65776"/>
                  <a:pt x="560" y="94160"/>
                </a:cubicBezTo>
                <a:cubicBezTo>
                  <a:pt x="1" y="95089"/>
                  <a:pt x="679" y="96280"/>
                  <a:pt x="1763" y="96280"/>
                </a:cubicBezTo>
                <a:cubicBezTo>
                  <a:pt x="2251" y="96280"/>
                  <a:pt x="2715" y="96018"/>
                  <a:pt x="2965" y="95589"/>
                </a:cubicBezTo>
                <a:cubicBezTo>
                  <a:pt x="20313" y="66336"/>
                  <a:pt x="20313" y="29938"/>
                  <a:pt x="2965" y="685"/>
                </a:cubicBezTo>
                <a:cubicBezTo>
                  <a:pt x="2705" y="243"/>
                  <a:pt x="2242"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26"/>
          <p:cNvGrpSpPr/>
          <p:nvPr/>
        </p:nvGrpSpPr>
        <p:grpSpPr>
          <a:xfrm>
            <a:off x="2582466" y="2477900"/>
            <a:ext cx="664522" cy="185425"/>
            <a:chOff x="2582466" y="2477900"/>
            <a:chExt cx="664522" cy="185425"/>
          </a:xfrm>
        </p:grpSpPr>
        <p:sp>
          <p:nvSpPr>
            <p:cNvPr id="678" name="Google Shape;678;p26"/>
            <p:cNvSpPr/>
            <p:nvPr/>
          </p:nvSpPr>
          <p:spPr>
            <a:xfrm>
              <a:off x="3087113" y="2477900"/>
              <a:ext cx="159875" cy="160296"/>
            </a:xfrm>
            <a:custGeom>
              <a:rect b="b" l="l" r="r" t="t"/>
              <a:pathLst>
                <a:path extrusionOk="0" h="4561" w="4549">
                  <a:moveTo>
                    <a:pt x="2275" y="1"/>
                  </a:moveTo>
                  <a:cubicBezTo>
                    <a:pt x="1025" y="1"/>
                    <a:pt x="1" y="1025"/>
                    <a:pt x="1" y="2287"/>
                  </a:cubicBezTo>
                  <a:cubicBezTo>
                    <a:pt x="1" y="3537"/>
                    <a:pt x="1025" y="4561"/>
                    <a:pt x="2275" y="4561"/>
                  </a:cubicBezTo>
                  <a:cubicBezTo>
                    <a:pt x="3537" y="4561"/>
                    <a:pt x="4549" y="3537"/>
                    <a:pt x="4549" y="2287"/>
                  </a:cubicBezTo>
                  <a:cubicBezTo>
                    <a:pt x="4549" y="1025"/>
                    <a:pt x="3537" y="1"/>
                    <a:pt x="2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2582466" y="2558241"/>
              <a:ext cx="459064" cy="105084"/>
            </a:xfrm>
            <a:custGeom>
              <a:rect b="b" l="l" r="r" t="t"/>
              <a:pathLst>
                <a:path extrusionOk="0" fill="none" h="2990" w="13062">
                  <a:moveTo>
                    <a:pt x="13062" y="1"/>
                  </a:moveTo>
                  <a:lnTo>
                    <a:pt x="1" y="2989"/>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26"/>
          <p:cNvGrpSpPr/>
          <p:nvPr/>
        </p:nvGrpSpPr>
        <p:grpSpPr>
          <a:xfrm>
            <a:off x="2153556" y="1602930"/>
            <a:ext cx="847381" cy="671234"/>
            <a:chOff x="2153556" y="1602930"/>
            <a:chExt cx="847381" cy="671234"/>
          </a:xfrm>
        </p:grpSpPr>
        <p:sp>
          <p:nvSpPr>
            <p:cNvPr id="681" name="Google Shape;681;p26"/>
            <p:cNvSpPr/>
            <p:nvPr/>
          </p:nvSpPr>
          <p:spPr>
            <a:xfrm>
              <a:off x="2840641" y="1602930"/>
              <a:ext cx="160296" cy="159910"/>
            </a:xfrm>
            <a:custGeom>
              <a:rect b="b" l="l" r="r" t="t"/>
              <a:pathLst>
                <a:path extrusionOk="0" h="4550" w="4561">
                  <a:moveTo>
                    <a:pt x="2275" y="1"/>
                  </a:moveTo>
                  <a:cubicBezTo>
                    <a:pt x="1025" y="1"/>
                    <a:pt x="1" y="1013"/>
                    <a:pt x="1" y="2275"/>
                  </a:cubicBezTo>
                  <a:cubicBezTo>
                    <a:pt x="1" y="3525"/>
                    <a:pt x="1025" y="4549"/>
                    <a:pt x="2275" y="4549"/>
                  </a:cubicBezTo>
                  <a:cubicBezTo>
                    <a:pt x="3537" y="4549"/>
                    <a:pt x="4561" y="3525"/>
                    <a:pt x="4561" y="2275"/>
                  </a:cubicBezTo>
                  <a:cubicBezTo>
                    <a:pt x="4561" y="1013"/>
                    <a:pt x="3537" y="1"/>
                    <a:pt x="22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2153556" y="1703374"/>
              <a:ext cx="646527" cy="570790"/>
            </a:xfrm>
            <a:custGeom>
              <a:rect b="b" l="l" r="r" t="t"/>
              <a:pathLst>
                <a:path extrusionOk="0" fill="none" h="16241" w="18396">
                  <a:moveTo>
                    <a:pt x="18396" y="0"/>
                  </a:moveTo>
                  <a:lnTo>
                    <a:pt x="1" y="1624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26"/>
          <p:cNvGrpSpPr/>
          <p:nvPr/>
        </p:nvGrpSpPr>
        <p:grpSpPr>
          <a:xfrm>
            <a:off x="2582466" y="3326511"/>
            <a:ext cx="664522" cy="185425"/>
            <a:chOff x="2582466" y="3326511"/>
            <a:chExt cx="664522" cy="185425"/>
          </a:xfrm>
        </p:grpSpPr>
        <p:sp>
          <p:nvSpPr>
            <p:cNvPr id="684" name="Google Shape;684;p26"/>
            <p:cNvSpPr/>
            <p:nvPr/>
          </p:nvSpPr>
          <p:spPr>
            <a:xfrm>
              <a:off x="3087113" y="3351604"/>
              <a:ext cx="159875" cy="160331"/>
            </a:xfrm>
            <a:custGeom>
              <a:rect b="b" l="l" r="r" t="t"/>
              <a:pathLst>
                <a:path extrusionOk="0" h="4562" w="4549">
                  <a:moveTo>
                    <a:pt x="2275" y="1"/>
                  </a:moveTo>
                  <a:cubicBezTo>
                    <a:pt x="1025" y="1"/>
                    <a:pt x="1" y="1025"/>
                    <a:pt x="1" y="2275"/>
                  </a:cubicBezTo>
                  <a:cubicBezTo>
                    <a:pt x="1" y="3537"/>
                    <a:pt x="1025" y="4561"/>
                    <a:pt x="2275" y="4561"/>
                  </a:cubicBezTo>
                  <a:cubicBezTo>
                    <a:pt x="3537" y="4561"/>
                    <a:pt x="4549" y="3537"/>
                    <a:pt x="4549" y="2275"/>
                  </a:cubicBezTo>
                  <a:cubicBezTo>
                    <a:pt x="4549" y="1025"/>
                    <a:pt x="3537" y="1"/>
                    <a:pt x="2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2582466" y="3326511"/>
              <a:ext cx="459064" cy="105084"/>
            </a:xfrm>
            <a:custGeom>
              <a:rect b="b" l="l" r="r" t="t"/>
              <a:pathLst>
                <a:path extrusionOk="0" fill="none" h="2990" w="13062">
                  <a:moveTo>
                    <a:pt x="13062" y="2989"/>
                  </a:moveTo>
                  <a:lnTo>
                    <a:pt x="1"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26"/>
          <p:cNvGrpSpPr/>
          <p:nvPr/>
        </p:nvGrpSpPr>
        <p:grpSpPr>
          <a:xfrm>
            <a:off x="3067467" y="3944149"/>
            <a:ext cx="5402138" cy="723108"/>
            <a:chOff x="3067467" y="3944149"/>
            <a:chExt cx="5402138" cy="723108"/>
          </a:xfrm>
        </p:grpSpPr>
        <p:grpSp>
          <p:nvGrpSpPr>
            <p:cNvPr id="687" name="Google Shape;687;p26"/>
            <p:cNvGrpSpPr/>
            <p:nvPr/>
          </p:nvGrpSpPr>
          <p:grpSpPr>
            <a:xfrm>
              <a:off x="3628592" y="3973425"/>
              <a:ext cx="4841013" cy="664200"/>
              <a:chOff x="3628592" y="3973425"/>
              <a:chExt cx="4841013" cy="664200"/>
            </a:xfrm>
          </p:grpSpPr>
          <p:sp>
            <p:nvSpPr>
              <p:cNvPr id="688" name="Google Shape;688;p26"/>
              <p:cNvSpPr/>
              <p:nvPr/>
            </p:nvSpPr>
            <p:spPr>
              <a:xfrm>
                <a:off x="3628592" y="3973425"/>
                <a:ext cx="4841013" cy="664100"/>
              </a:xfrm>
              <a:custGeom>
                <a:rect b="b" l="l" r="r" t="t"/>
                <a:pathLst>
                  <a:path extrusionOk="0" h="18896" w="137744">
                    <a:moveTo>
                      <a:pt x="10918" y="1"/>
                    </a:moveTo>
                    <a:cubicBezTo>
                      <a:pt x="6144" y="1"/>
                      <a:pt x="2132" y="3549"/>
                      <a:pt x="1536" y="8287"/>
                    </a:cubicBezTo>
                    <a:lnTo>
                      <a:pt x="0" y="9442"/>
                    </a:lnTo>
                    <a:lnTo>
                      <a:pt x="1536" y="10609"/>
                    </a:lnTo>
                    <a:cubicBezTo>
                      <a:pt x="2132" y="15336"/>
                      <a:pt x="6144" y="18896"/>
                      <a:pt x="10918" y="18896"/>
                    </a:cubicBezTo>
                    <a:lnTo>
                      <a:pt x="128302" y="18896"/>
                    </a:lnTo>
                    <a:cubicBezTo>
                      <a:pt x="133517" y="18896"/>
                      <a:pt x="137744" y="14669"/>
                      <a:pt x="137744" y="9442"/>
                    </a:cubicBezTo>
                    <a:cubicBezTo>
                      <a:pt x="137744" y="4227"/>
                      <a:pt x="133517" y="1"/>
                      <a:pt x="1283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4401200" y="3973425"/>
                <a:ext cx="14292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t/>
                </a:r>
                <a:endParaRPr b="1">
                  <a:solidFill>
                    <a:srgbClr val="000000"/>
                  </a:solidFill>
                  <a:latin typeface="Fira Sans Extra Condensed"/>
                  <a:ea typeface="Fira Sans Extra Condensed"/>
                  <a:cs typeface="Fira Sans Extra Condensed"/>
                  <a:sym typeface="Fira Sans Extra Condensed"/>
                </a:endParaRPr>
              </a:p>
            </p:txBody>
          </p:sp>
        </p:grpSp>
        <p:grpSp>
          <p:nvGrpSpPr>
            <p:cNvPr id="690" name="Google Shape;690;p26"/>
            <p:cNvGrpSpPr/>
            <p:nvPr/>
          </p:nvGrpSpPr>
          <p:grpSpPr>
            <a:xfrm>
              <a:off x="3067467" y="3944149"/>
              <a:ext cx="944873" cy="723108"/>
              <a:chOff x="3067467" y="3944149"/>
              <a:chExt cx="944873" cy="723108"/>
            </a:xfrm>
          </p:grpSpPr>
          <p:sp>
            <p:nvSpPr>
              <p:cNvPr id="691" name="Google Shape;691;p26"/>
              <p:cNvSpPr/>
              <p:nvPr/>
            </p:nvSpPr>
            <p:spPr>
              <a:xfrm>
                <a:off x="3067467" y="4305264"/>
                <a:ext cx="512203" cy="35"/>
              </a:xfrm>
              <a:custGeom>
                <a:rect b="b" l="l" r="r" t="t"/>
                <a:pathLst>
                  <a:path extrusionOk="0" fill="none" h="1" w="14574">
                    <a:moveTo>
                      <a:pt x="0" y="0"/>
                    </a:moveTo>
                    <a:lnTo>
                      <a:pt x="14573" y="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a:off x="3579635" y="3944149"/>
                <a:ext cx="432705" cy="723108"/>
              </a:xfrm>
              <a:custGeom>
                <a:rect b="b" l="l" r="r" t="t"/>
                <a:pathLst>
                  <a:path extrusionOk="0" fill="none" h="20575" w="12312">
                    <a:moveTo>
                      <a:pt x="12311" y="20574"/>
                    </a:moveTo>
                    <a:cubicBezTo>
                      <a:pt x="7251" y="20562"/>
                      <a:pt x="2953" y="16895"/>
                      <a:pt x="2155" y="11906"/>
                    </a:cubicBezTo>
                    <a:lnTo>
                      <a:pt x="0" y="10287"/>
                    </a:lnTo>
                    <a:lnTo>
                      <a:pt x="2155" y="8656"/>
                    </a:lnTo>
                    <a:cubicBezTo>
                      <a:pt x="2953" y="3667"/>
                      <a:pt x="7251" y="0"/>
                      <a:pt x="12311" y="0"/>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 name="Google Shape;693;p26"/>
          <p:cNvGrpSpPr/>
          <p:nvPr/>
        </p:nvGrpSpPr>
        <p:grpSpPr>
          <a:xfrm>
            <a:off x="2153556" y="3706042"/>
            <a:ext cx="849912" cy="679599"/>
            <a:chOff x="2153556" y="3706042"/>
            <a:chExt cx="849912" cy="679599"/>
          </a:xfrm>
        </p:grpSpPr>
        <p:sp>
          <p:nvSpPr>
            <p:cNvPr id="694" name="Google Shape;694;p26"/>
            <p:cNvSpPr/>
            <p:nvPr/>
          </p:nvSpPr>
          <p:spPr>
            <a:xfrm>
              <a:off x="2843171" y="4225344"/>
              <a:ext cx="160296" cy="160296"/>
            </a:xfrm>
            <a:custGeom>
              <a:rect b="b" l="l" r="r" t="t"/>
              <a:pathLst>
                <a:path extrusionOk="0" h="4561" w="4561">
                  <a:moveTo>
                    <a:pt x="2274" y="0"/>
                  </a:moveTo>
                  <a:cubicBezTo>
                    <a:pt x="1024" y="0"/>
                    <a:pt x="0" y="1024"/>
                    <a:pt x="0" y="2274"/>
                  </a:cubicBezTo>
                  <a:cubicBezTo>
                    <a:pt x="0" y="3536"/>
                    <a:pt x="1024" y="4560"/>
                    <a:pt x="2274" y="4560"/>
                  </a:cubicBezTo>
                  <a:cubicBezTo>
                    <a:pt x="3536" y="4560"/>
                    <a:pt x="4560" y="3536"/>
                    <a:pt x="4560" y="2274"/>
                  </a:cubicBezTo>
                  <a:cubicBezTo>
                    <a:pt x="4560" y="1024"/>
                    <a:pt x="3536" y="0"/>
                    <a:pt x="2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a:off x="2153556" y="3706042"/>
              <a:ext cx="646527" cy="580420"/>
            </a:xfrm>
            <a:custGeom>
              <a:rect b="b" l="l" r="r" t="t"/>
              <a:pathLst>
                <a:path extrusionOk="0" fill="none" h="16515" w="18396">
                  <a:moveTo>
                    <a:pt x="18396" y="16514"/>
                  </a:moveTo>
                  <a:lnTo>
                    <a:pt x="1"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6"/>
          <p:cNvGrpSpPr/>
          <p:nvPr/>
        </p:nvGrpSpPr>
        <p:grpSpPr>
          <a:xfrm>
            <a:off x="414606" y="1885511"/>
            <a:ext cx="2365120" cy="3232912"/>
            <a:chOff x="3282900" y="1355000"/>
            <a:chExt cx="2578630" cy="3368319"/>
          </a:xfrm>
        </p:grpSpPr>
        <p:sp>
          <p:nvSpPr>
            <p:cNvPr id="697" name="Google Shape;697;p26"/>
            <p:cNvSpPr/>
            <p:nvPr/>
          </p:nvSpPr>
          <p:spPr>
            <a:xfrm>
              <a:off x="3282900" y="1355000"/>
              <a:ext cx="2578630" cy="1946390"/>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6"/>
            <p:cNvSpPr/>
            <p:nvPr/>
          </p:nvSpPr>
          <p:spPr>
            <a:xfrm>
              <a:off x="4538975" y="2256175"/>
              <a:ext cx="117650" cy="2467144"/>
            </a:xfrm>
            <a:custGeom>
              <a:rect b="b" l="l" r="r" t="t"/>
              <a:pathLst>
                <a:path extrusionOk="0" h="16947" w="614">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a:off x="3972725" y="2485200"/>
              <a:ext cx="1434276" cy="659729"/>
            </a:xfrm>
            <a:custGeom>
              <a:rect b="b" l="l" r="r" t="t"/>
              <a:pathLst>
                <a:path extrusionOk="0" h="4833" w="7485">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4231040" y="1972615"/>
              <a:ext cx="558189" cy="395604"/>
            </a:xfrm>
            <a:custGeom>
              <a:rect b="b" l="l" r="r" t="t"/>
              <a:pathLst>
                <a:path extrusionOk="0" h="2364" w="2913">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a:off x="4061673" y="182277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a:off x="3814023" y="2365697"/>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
            <p:cNvSpPr/>
            <p:nvPr/>
          </p:nvSpPr>
          <p:spPr>
            <a:xfrm>
              <a:off x="4699848" y="197042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a:off x="5261823" y="240857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26"/>
          <p:cNvGrpSpPr/>
          <p:nvPr/>
        </p:nvGrpSpPr>
        <p:grpSpPr>
          <a:xfrm>
            <a:off x="3300935" y="3070409"/>
            <a:ext cx="5385866" cy="723108"/>
            <a:chOff x="3300935" y="3070409"/>
            <a:chExt cx="5385866" cy="723108"/>
          </a:xfrm>
        </p:grpSpPr>
        <p:grpSp>
          <p:nvGrpSpPr>
            <p:cNvPr id="706" name="Google Shape;706;p26"/>
            <p:cNvGrpSpPr/>
            <p:nvPr/>
          </p:nvGrpSpPr>
          <p:grpSpPr>
            <a:xfrm>
              <a:off x="3300935" y="3070409"/>
              <a:ext cx="928144" cy="723108"/>
              <a:chOff x="3300935" y="3070409"/>
              <a:chExt cx="928144" cy="723108"/>
            </a:xfrm>
          </p:grpSpPr>
          <p:sp>
            <p:nvSpPr>
              <p:cNvPr id="707" name="Google Shape;707;p26"/>
              <p:cNvSpPr/>
              <p:nvPr/>
            </p:nvSpPr>
            <p:spPr>
              <a:xfrm>
                <a:off x="3300935" y="3431559"/>
                <a:ext cx="495474" cy="35"/>
              </a:xfrm>
              <a:custGeom>
                <a:rect b="b" l="l" r="r" t="t"/>
                <a:pathLst>
                  <a:path extrusionOk="0" fill="none" h="1" w="14098">
                    <a:moveTo>
                      <a:pt x="1" y="0"/>
                    </a:moveTo>
                    <a:lnTo>
                      <a:pt x="14098" y="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3796374" y="3070409"/>
                <a:ext cx="432705" cy="723108"/>
              </a:xfrm>
              <a:custGeom>
                <a:rect b="b" l="l" r="r" t="t"/>
                <a:pathLst>
                  <a:path extrusionOk="0" fill="none" h="20575" w="12312">
                    <a:moveTo>
                      <a:pt x="12312" y="20575"/>
                    </a:moveTo>
                    <a:cubicBezTo>
                      <a:pt x="7264" y="20563"/>
                      <a:pt x="2954" y="16896"/>
                      <a:pt x="2156" y="11907"/>
                    </a:cubicBezTo>
                    <a:lnTo>
                      <a:pt x="1" y="10288"/>
                    </a:lnTo>
                    <a:lnTo>
                      <a:pt x="2156" y="8657"/>
                    </a:lnTo>
                    <a:cubicBezTo>
                      <a:pt x="2954" y="3668"/>
                      <a:pt x="7264" y="1"/>
                      <a:pt x="12312"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26"/>
            <p:cNvGrpSpPr/>
            <p:nvPr/>
          </p:nvGrpSpPr>
          <p:grpSpPr>
            <a:xfrm>
              <a:off x="3845331" y="3099720"/>
              <a:ext cx="4841470" cy="664227"/>
              <a:chOff x="3845331" y="3099720"/>
              <a:chExt cx="4841470" cy="664227"/>
            </a:xfrm>
          </p:grpSpPr>
          <p:grpSp>
            <p:nvGrpSpPr>
              <p:cNvPr id="710" name="Google Shape;710;p26"/>
              <p:cNvGrpSpPr/>
              <p:nvPr/>
            </p:nvGrpSpPr>
            <p:grpSpPr>
              <a:xfrm>
                <a:off x="3845331" y="3099720"/>
                <a:ext cx="4841470" cy="664227"/>
                <a:chOff x="3845331" y="3099720"/>
                <a:chExt cx="4841470" cy="664227"/>
              </a:xfrm>
            </p:grpSpPr>
            <p:sp>
              <p:nvSpPr>
                <p:cNvPr id="711" name="Google Shape;711;p26"/>
                <p:cNvSpPr/>
                <p:nvPr/>
              </p:nvSpPr>
              <p:spPr>
                <a:xfrm>
                  <a:off x="3845331" y="3099720"/>
                  <a:ext cx="4841470" cy="664100"/>
                </a:xfrm>
                <a:custGeom>
                  <a:rect b="b" l="l" r="r" t="t"/>
                  <a:pathLst>
                    <a:path extrusionOk="0" h="18896" w="137757">
                      <a:moveTo>
                        <a:pt x="10919" y="0"/>
                      </a:moveTo>
                      <a:cubicBezTo>
                        <a:pt x="6156" y="0"/>
                        <a:pt x="2132" y="3548"/>
                        <a:pt x="1549" y="8287"/>
                      </a:cubicBezTo>
                      <a:lnTo>
                        <a:pt x="1" y="9442"/>
                      </a:lnTo>
                      <a:lnTo>
                        <a:pt x="1549" y="10609"/>
                      </a:lnTo>
                      <a:cubicBezTo>
                        <a:pt x="2132" y="15336"/>
                        <a:pt x="6156" y="18896"/>
                        <a:pt x="10919" y="18896"/>
                      </a:cubicBezTo>
                      <a:lnTo>
                        <a:pt x="128303" y="18896"/>
                      </a:lnTo>
                      <a:cubicBezTo>
                        <a:pt x="133517" y="18896"/>
                        <a:pt x="137744" y="14669"/>
                        <a:pt x="137756" y="9454"/>
                      </a:cubicBezTo>
                      <a:cubicBezTo>
                        <a:pt x="137756" y="4227"/>
                        <a:pt x="133517" y="0"/>
                        <a:pt x="128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4618163" y="3099748"/>
                  <a:ext cx="11382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PART B</a:t>
                  </a:r>
                  <a:endParaRPr b="1">
                    <a:solidFill>
                      <a:srgbClr val="000000"/>
                    </a:solidFill>
                    <a:latin typeface="Fira Sans Extra Condensed"/>
                    <a:ea typeface="Fira Sans Extra Condensed"/>
                    <a:cs typeface="Fira Sans Extra Condensed"/>
                    <a:sym typeface="Fira Sans Extra Condensed"/>
                  </a:endParaRPr>
                </a:p>
              </p:txBody>
            </p:sp>
          </p:grpSp>
          <p:grpSp>
            <p:nvGrpSpPr>
              <p:cNvPr id="713" name="Google Shape;713;p26"/>
              <p:cNvGrpSpPr/>
              <p:nvPr/>
            </p:nvGrpSpPr>
            <p:grpSpPr>
              <a:xfrm>
                <a:off x="3962504" y="3179218"/>
                <a:ext cx="505947" cy="505104"/>
                <a:chOff x="3962504" y="3179218"/>
                <a:chExt cx="505947" cy="505104"/>
              </a:xfrm>
            </p:grpSpPr>
            <p:sp>
              <p:nvSpPr>
                <p:cNvPr id="714" name="Google Shape;714;p26"/>
                <p:cNvSpPr/>
                <p:nvPr/>
              </p:nvSpPr>
              <p:spPr>
                <a:xfrm>
                  <a:off x="3963770" y="3179218"/>
                  <a:ext cx="504682" cy="505104"/>
                </a:xfrm>
                <a:custGeom>
                  <a:rect b="b" l="l" r="r" t="t"/>
                  <a:pathLst>
                    <a:path extrusionOk="0" h="14372" w="14360">
                      <a:moveTo>
                        <a:pt x="14359" y="7180"/>
                      </a:moveTo>
                      <a:cubicBezTo>
                        <a:pt x="14359" y="11157"/>
                        <a:pt x="11145" y="14371"/>
                        <a:pt x="7180" y="14371"/>
                      </a:cubicBezTo>
                      <a:cubicBezTo>
                        <a:pt x="3215" y="14371"/>
                        <a:pt x="0" y="11157"/>
                        <a:pt x="0" y="7180"/>
                      </a:cubicBezTo>
                      <a:cubicBezTo>
                        <a:pt x="0" y="3215"/>
                        <a:pt x="3215" y="1"/>
                        <a:pt x="7180" y="1"/>
                      </a:cubicBezTo>
                      <a:cubicBezTo>
                        <a:pt x="11145" y="1"/>
                        <a:pt x="14359" y="3215"/>
                        <a:pt x="14359"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3</a:t>
                  </a:r>
                  <a:endParaRPr b="1" sz="1800"/>
                </a:p>
              </p:txBody>
            </p:sp>
            <p:sp>
              <p:nvSpPr>
                <p:cNvPr id="715" name="Google Shape;715;p26"/>
                <p:cNvSpPr/>
                <p:nvPr/>
              </p:nvSpPr>
              <p:spPr>
                <a:xfrm>
                  <a:off x="3962504" y="3301839"/>
                  <a:ext cx="467429" cy="380550"/>
                </a:xfrm>
                <a:custGeom>
                  <a:rect b="b" l="l" r="r" t="t"/>
                  <a:pathLst>
                    <a:path extrusionOk="0" h="10828" w="13300">
                      <a:moveTo>
                        <a:pt x="1013" y="0"/>
                      </a:moveTo>
                      <a:cubicBezTo>
                        <a:pt x="536" y="798"/>
                        <a:pt x="227" y="1691"/>
                        <a:pt x="84" y="2608"/>
                      </a:cubicBezTo>
                      <a:cubicBezTo>
                        <a:pt x="12" y="3072"/>
                        <a:pt x="1" y="3536"/>
                        <a:pt x="36" y="4001"/>
                      </a:cubicBezTo>
                      <a:lnTo>
                        <a:pt x="48" y="4358"/>
                      </a:lnTo>
                      <a:lnTo>
                        <a:pt x="96" y="4703"/>
                      </a:lnTo>
                      <a:lnTo>
                        <a:pt x="155" y="5048"/>
                      </a:lnTo>
                      <a:cubicBezTo>
                        <a:pt x="179" y="5167"/>
                        <a:pt x="203" y="5275"/>
                        <a:pt x="239" y="5394"/>
                      </a:cubicBezTo>
                      <a:cubicBezTo>
                        <a:pt x="1053" y="8649"/>
                        <a:pt x="3988" y="10827"/>
                        <a:pt x="7217" y="10827"/>
                      </a:cubicBezTo>
                      <a:cubicBezTo>
                        <a:pt x="7767" y="10827"/>
                        <a:pt x="8325" y="10764"/>
                        <a:pt x="8883" y="10632"/>
                      </a:cubicBezTo>
                      <a:cubicBezTo>
                        <a:pt x="9335" y="10525"/>
                        <a:pt x="9776" y="10370"/>
                        <a:pt x="10204" y="10168"/>
                      </a:cubicBezTo>
                      <a:cubicBezTo>
                        <a:pt x="10621" y="9978"/>
                        <a:pt x="11026" y="9739"/>
                        <a:pt x="11407" y="9466"/>
                      </a:cubicBezTo>
                      <a:cubicBezTo>
                        <a:pt x="11776" y="9192"/>
                        <a:pt x="12133" y="8882"/>
                        <a:pt x="12443" y="8537"/>
                      </a:cubicBezTo>
                      <a:cubicBezTo>
                        <a:pt x="12764" y="8204"/>
                        <a:pt x="13050" y="7823"/>
                        <a:pt x="13300" y="7430"/>
                      </a:cubicBezTo>
                      <a:lnTo>
                        <a:pt x="13300" y="7430"/>
                      </a:lnTo>
                      <a:cubicBezTo>
                        <a:pt x="12276" y="9013"/>
                        <a:pt x="10692" y="10132"/>
                        <a:pt x="8859" y="10561"/>
                      </a:cubicBezTo>
                      <a:cubicBezTo>
                        <a:pt x="8319" y="10685"/>
                        <a:pt x="7778" y="10745"/>
                        <a:pt x="7246" y="10745"/>
                      </a:cubicBezTo>
                      <a:cubicBezTo>
                        <a:pt x="4046" y="10745"/>
                        <a:pt x="1135" y="8595"/>
                        <a:pt x="298" y="5370"/>
                      </a:cubicBezTo>
                      <a:cubicBezTo>
                        <a:pt x="274" y="5251"/>
                        <a:pt x="239" y="5144"/>
                        <a:pt x="215" y="5036"/>
                      </a:cubicBezTo>
                      <a:lnTo>
                        <a:pt x="155" y="4691"/>
                      </a:lnTo>
                      <a:lnTo>
                        <a:pt x="108" y="4346"/>
                      </a:lnTo>
                      <a:lnTo>
                        <a:pt x="84" y="4001"/>
                      </a:lnTo>
                      <a:cubicBezTo>
                        <a:pt x="48" y="3536"/>
                        <a:pt x="60" y="3072"/>
                        <a:pt x="132" y="2620"/>
                      </a:cubicBezTo>
                      <a:cubicBezTo>
                        <a:pt x="251" y="1691"/>
                        <a:pt x="548" y="798"/>
                        <a:pt x="10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6" name="Google Shape;716;p26"/>
          <p:cNvGrpSpPr/>
          <p:nvPr/>
        </p:nvGrpSpPr>
        <p:grpSpPr>
          <a:xfrm>
            <a:off x="3300935" y="2196705"/>
            <a:ext cx="5385866" cy="723108"/>
            <a:chOff x="3300935" y="2196705"/>
            <a:chExt cx="5385866" cy="723108"/>
          </a:xfrm>
        </p:grpSpPr>
        <p:sp>
          <p:nvSpPr>
            <p:cNvPr id="717" name="Google Shape;717;p26"/>
            <p:cNvSpPr/>
            <p:nvPr/>
          </p:nvSpPr>
          <p:spPr>
            <a:xfrm>
              <a:off x="3300935" y="2558241"/>
              <a:ext cx="495474" cy="35"/>
            </a:xfrm>
            <a:custGeom>
              <a:rect b="b" l="l" r="r" t="t"/>
              <a:pathLst>
                <a:path extrusionOk="0" fill="none" h="1" w="14098">
                  <a:moveTo>
                    <a:pt x="1" y="1"/>
                  </a:moveTo>
                  <a:lnTo>
                    <a:pt x="14098"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a:off x="3796374" y="2196705"/>
              <a:ext cx="432705" cy="723108"/>
            </a:xfrm>
            <a:custGeom>
              <a:rect b="b" l="l" r="r" t="t"/>
              <a:pathLst>
                <a:path extrusionOk="0" fill="none" h="20575" w="12312">
                  <a:moveTo>
                    <a:pt x="12312" y="20575"/>
                  </a:moveTo>
                  <a:cubicBezTo>
                    <a:pt x="7264" y="20563"/>
                    <a:pt x="2954" y="16896"/>
                    <a:pt x="2156" y="11907"/>
                  </a:cubicBezTo>
                  <a:lnTo>
                    <a:pt x="1" y="10288"/>
                  </a:lnTo>
                  <a:lnTo>
                    <a:pt x="2156" y="8657"/>
                  </a:lnTo>
                  <a:cubicBezTo>
                    <a:pt x="2954" y="3668"/>
                    <a:pt x="7264" y="1"/>
                    <a:pt x="12312"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26"/>
            <p:cNvGrpSpPr/>
            <p:nvPr/>
          </p:nvGrpSpPr>
          <p:grpSpPr>
            <a:xfrm>
              <a:off x="3845331" y="2226015"/>
              <a:ext cx="4841470" cy="664257"/>
              <a:chOff x="3845331" y="2226015"/>
              <a:chExt cx="4841470" cy="664257"/>
            </a:xfrm>
          </p:grpSpPr>
          <p:grpSp>
            <p:nvGrpSpPr>
              <p:cNvPr id="720" name="Google Shape;720;p26"/>
              <p:cNvGrpSpPr/>
              <p:nvPr/>
            </p:nvGrpSpPr>
            <p:grpSpPr>
              <a:xfrm>
                <a:off x="3845331" y="2226015"/>
                <a:ext cx="4841470" cy="664257"/>
                <a:chOff x="3845331" y="2226015"/>
                <a:chExt cx="4841470" cy="664257"/>
              </a:xfrm>
            </p:grpSpPr>
            <p:sp>
              <p:nvSpPr>
                <p:cNvPr id="721" name="Google Shape;721;p26"/>
                <p:cNvSpPr/>
                <p:nvPr/>
              </p:nvSpPr>
              <p:spPr>
                <a:xfrm>
                  <a:off x="3845331" y="2226015"/>
                  <a:ext cx="4841470" cy="664100"/>
                </a:xfrm>
                <a:custGeom>
                  <a:rect b="b" l="l" r="r" t="t"/>
                  <a:pathLst>
                    <a:path extrusionOk="0" h="18896" w="137757">
                      <a:moveTo>
                        <a:pt x="10919" y="0"/>
                      </a:moveTo>
                      <a:cubicBezTo>
                        <a:pt x="6156" y="0"/>
                        <a:pt x="2132" y="3548"/>
                        <a:pt x="1549" y="8287"/>
                      </a:cubicBezTo>
                      <a:lnTo>
                        <a:pt x="1" y="9442"/>
                      </a:lnTo>
                      <a:lnTo>
                        <a:pt x="1549" y="10609"/>
                      </a:lnTo>
                      <a:cubicBezTo>
                        <a:pt x="2132" y="15335"/>
                        <a:pt x="6156" y="18895"/>
                        <a:pt x="10919" y="18895"/>
                      </a:cubicBezTo>
                      <a:lnTo>
                        <a:pt x="128303" y="18895"/>
                      </a:lnTo>
                      <a:cubicBezTo>
                        <a:pt x="133517" y="18895"/>
                        <a:pt x="137744" y="14669"/>
                        <a:pt x="137756" y="9454"/>
                      </a:cubicBezTo>
                      <a:cubicBezTo>
                        <a:pt x="137756" y="4227"/>
                        <a:pt x="133517" y="0"/>
                        <a:pt x="128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4618163" y="2226073"/>
                  <a:ext cx="11382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PART A</a:t>
                  </a:r>
                  <a:endParaRPr b="1" sz="1600">
                    <a:solidFill>
                      <a:srgbClr val="000000"/>
                    </a:solidFill>
                    <a:latin typeface="Fira Sans Extra Condensed"/>
                    <a:ea typeface="Fira Sans Extra Condensed"/>
                    <a:cs typeface="Fira Sans Extra Condensed"/>
                    <a:sym typeface="Fira Sans Extra Condensed"/>
                  </a:endParaRPr>
                </a:p>
              </p:txBody>
            </p:sp>
          </p:grpSp>
          <p:grpSp>
            <p:nvGrpSpPr>
              <p:cNvPr id="723" name="Google Shape;723;p26"/>
              <p:cNvGrpSpPr/>
              <p:nvPr/>
            </p:nvGrpSpPr>
            <p:grpSpPr>
              <a:xfrm>
                <a:off x="3962504" y="2305513"/>
                <a:ext cx="505947" cy="505104"/>
                <a:chOff x="3962504" y="2305513"/>
                <a:chExt cx="505947" cy="505104"/>
              </a:xfrm>
            </p:grpSpPr>
            <p:sp>
              <p:nvSpPr>
                <p:cNvPr id="724" name="Google Shape;724;p26"/>
                <p:cNvSpPr/>
                <p:nvPr/>
              </p:nvSpPr>
              <p:spPr>
                <a:xfrm>
                  <a:off x="3963770" y="2305513"/>
                  <a:ext cx="504682" cy="505104"/>
                </a:xfrm>
                <a:custGeom>
                  <a:rect b="b" l="l" r="r" t="t"/>
                  <a:pathLst>
                    <a:path extrusionOk="0" h="14372" w="14360">
                      <a:moveTo>
                        <a:pt x="14359" y="7192"/>
                      </a:moveTo>
                      <a:cubicBezTo>
                        <a:pt x="14359" y="11157"/>
                        <a:pt x="11145" y="14371"/>
                        <a:pt x="7180" y="14371"/>
                      </a:cubicBezTo>
                      <a:cubicBezTo>
                        <a:pt x="3215" y="14371"/>
                        <a:pt x="0" y="11157"/>
                        <a:pt x="0" y="7192"/>
                      </a:cubicBezTo>
                      <a:cubicBezTo>
                        <a:pt x="0" y="3215"/>
                        <a:pt x="3215" y="0"/>
                        <a:pt x="7180" y="0"/>
                      </a:cubicBezTo>
                      <a:cubicBezTo>
                        <a:pt x="11145" y="0"/>
                        <a:pt x="14359" y="3215"/>
                        <a:pt x="14359" y="71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2</a:t>
                  </a:r>
                  <a:endParaRPr/>
                </a:p>
              </p:txBody>
            </p:sp>
            <p:sp>
              <p:nvSpPr>
                <p:cNvPr id="725" name="Google Shape;725;p26"/>
                <p:cNvSpPr/>
                <p:nvPr/>
              </p:nvSpPr>
              <p:spPr>
                <a:xfrm>
                  <a:off x="3962504" y="2428099"/>
                  <a:ext cx="467429" cy="380691"/>
                </a:xfrm>
                <a:custGeom>
                  <a:rect b="b" l="l" r="r" t="t"/>
                  <a:pathLst>
                    <a:path extrusionOk="0" h="10832" w="13300">
                      <a:moveTo>
                        <a:pt x="1013" y="1"/>
                      </a:moveTo>
                      <a:cubicBezTo>
                        <a:pt x="536" y="799"/>
                        <a:pt x="227" y="1692"/>
                        <a:pt x="84" y="2608"/>
                      </a:cubicBezTo>
                      <a:cubicBezTo>
                        <a:pt x="12" y="3073"/>
                        <a:pt x="1" y="3537"/>
                        <a:pt x="36" y="4013"/>
                      </a:cubicBezTo>
                      <a:lnTo>
                        <a:pt x="48" y="4359"/>
                      </a:lnTo>
                      <a:lnTo>
                        <a:pt x="96" y="4704"/>
                      </a:lnTo>
                      <a:lnTo>
                        <a:pt x="155" y="5049"/>
                      </a:lnTo>
                      <a:cubicBezTo>
                        <a:pt x="179" y="5168"/>
                        <a:pt x="203" y="5275"/>
                        <a:pt x="239" y="5394"/>
                      </a:cubicBezTo>
                      <a:cubicBezTo>
                        <a:pt x="1052" y="8647"/>
                        <a:pt x="3981" y="10832"/>
                        <a:pt x="7206" y="10832"/>
                      </a:cubicBezTo>
                      <a:cubicBezTo>
                        <a:pt x="7759" y="10832"/>
                        <a:pt x="8321" y="10767"/>
                        <a:pt x="8883" y="10633"/>
                      </a:cubicBezTo>
                      <a:cubicBezTo>
                        <a:pt x="9335" y="10526"/>
                        <a:pt x="9776" y="10371"/>
                        <a:pt x="10204" y="10169"/>
                      </a:cubicBezTo>
                      <a:cubicBezTo>
                        <a:pt x="10621" y="9978"/>
                        <a:pt x="11026" y="9740"/>
                        <a:pt x="11407" y="9466"/>
                      </a:cubicBezTo>
                      <a:cubicBezTo>
                        <a:pt x="11776" y="9193"/>
                        <a:pt x="12133" y="8883"/>
                        <a:pt x="12443" y="8550"/>
                      </a:cubicBezTo>
                      <a:cubicBezTo>
                        <a:pt x="12764" y="8204"/>
                        <a:pt x="13050" y="7835"/>
                        <a:pt x="13300" y="7430"/>
                      </a:cubicBezTo>
                      <a:lnTo>
                        <a:pt x="13300" y="7430"/>
                      </a:lnTo>
                      <a:cubicBezTo>
                        <a:pt x="12276" y="9014"/>
                        <a:pt x="10692" y="10133"/>
                        <a:pt x="8859" y="10562"/>
                      </a:cubicBezTo>
                      <a:cubicBezTo>
                        <a:pt x="8315" y="10688"/>
                        <a:pt x="7771" y="10749"/>
                        <a:pt x="7234" y="10749"/>
                      </a:cubicBezTo>
                      <a:cubicBezTo>
                        <a:pt x="4039" y="10749"/>
                        <a:pt x="1134" y="8592"/>
                        <a:pt x="298" y="5371"/>
                      </a:cubicBezTo>
                      <a:cubicBezTo>
                        <a:pt x="274" y="5252"/>
                        <a:pt x="239" y="5144"/>
                        <a:pt x="215" y="5037"/>
                      </a:cubicBezTo>
                      <a:lnTo>
                        <a:pt x="155" y="4692"/>
                      </a:lnTo>
                      <a:lnTo>
                        <a:pt x="108" y="4347"/>
                      </a:lnTo>
                      <a:lnTo>
                        <a:pt x="84" y="4001"/>
                      </a:lnTo>
                      <a:cubicBezTo>
                        <a:pt x="48" y="3537"/>
                        <a:pt x="60" y="3073"/>
                        <a:pt x="132" y="2620"/>
                      </a:cubicBezTo>
                      <a:cubicBezTo>
                        <a:pt x="251" y="1692"/>
                        <a:pt x="548" y="799"/>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6" name="Google Shape;726;p26"/>
          <p:cNvGrpSpPr/>
          <p:nvPr/>
        </p:nvGrpSpPr>
        <p:grpSpPr>
          <a:xfrm>
            <a:off x="3067467" y="1322578"/>
            <a:ext cx="5402138" cy="723530"/>
            <a:chOff x="3067467" y="1322578"/>
            <a:chExt cx="5402138" cy="723530"/>
          </a:xfrm>
        </p:grpSpPr>
        <p:grpSp>
          <p:nvGrpSpPr>
            <p:cNvPr id="727" name="Google Shape;727;p26"/>
            <p:cNvGrpSpPr/>
            <p:nvPr/>
          </p:nvGrpSpPr>
          <p:grpSpPr>
            <a:xfrm>
              <a:off x="3067467" y="1322578"/>
              <a:ext cx="944873" cy="723530"/>
              <a:chOff x="3067467" y="1322578"/>
              <a:chExt cx="944873" cy="723530"/>
            </a:xfrm>
          </p:grpSpPr>
          <p:sp>
            <p:nvSpPr>
              <p:cNvPr id="728" name="Google Shape;728;p26"/>
              <p:cNvSpPr/>
              <p:nvPr/>
            </p:nvSpPr>
            <p:spPr>
              <a:xfrm>
                <a:off x="3067467" y="1684115"/>
                <a:ext cx="512203" cy="35"/>
              </a:xfrm>
              <a:custGeom>
                <a:rect b="b" l="l" r="r" t="t"/>
                <a:pathLst>
                  <a:path extrusionOk="0" fill="none" h="1" w="14574">
                    <a:moveTo>
                      <a:pt x="0" y="1"/>
                    </a:moveTo>
                    <a:lnTo>
                      <a:pt x="14573"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3579635" y="1322578"/>
                <a:ext cx="432705" cy="723530"/>
              </a:xfrm>
              <a:custGeom>
                <a:rect b="b" l="l" r="r" t="t"/>
                <a:pathLst>
                  <a:path extrusionOk="0" fill="none" h="20587" w="12312">
                    <a:moveTo>
                      <a:pt x="12311" y="20587"/>
                    </a:moveTo>
                    <a:cubicBezTo>
                      <a:pt x="7251" y="20575"/>
                      <a:pt x="2953" y="16908"/>
                      <a:pt x="2155" y="11919"/>
                    </a:cubicBezTo>
                    <a:lnTo>
                      <a:pt x="0" y="10300"/>
                    </a:lnTo>
                    <a:lnTo>
                      <a:pt x="2155" y="8668"/>
                    </a:lnTo>
                    <a:cubicBezTo>
                      <a:pt x="2953" y="3680"/>
                      <a:pt x="7251" y="13"/>
                      <a:pt x="12311"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26"/>
            <p:cNvGrpSpPr/>
            <p:nvPr/>
          </p:nvGrpSpPr>
          <p:grpSpPr>
            <a:xfrm>
              <a:off x="3628592" y="1352311"/>
              <a:ext cx="4841013" cy="664289"/>
              <a:chOff x="3628592" y="1352311"/>
              <a:chExt cx="4841013" cy="664289"/>
            </a:xfrm>
          </p:grpSpPr>
          <p:grpSp>
            <p:nvGrpSpPr>
              <p:cNvPr id="731" name="Google Shape;731;p26"/>
              <p:cNvGrpSpPr/>
              <p:nvPr/>
            </p:nvGrpSpPr>
            <p:grpSpPr>
              <a:xfrm>
                <a:off x="3628592" y="1352311"/>
                <a:ext cx="4841013" cy="664289"/>
                <a:chOff x="3628592" y="1352311"/>
                <a:chExt cx="4841013" cy="664289"/>
              </a:xfrm>
            </p:grpSpPr>
            <p:sp>
              <p:nvSpPr>
                <p:cNvPr id="732" name="Google Shape;732;p26"/>
                <p:cNvSpPr/>
                <p:nvPr/>
              </p:nvSpPr>
              <p:spPr>
                <a:xfrm>
                  <a:off x="3628592" y="1352311"/>
                  <a:ext cx="4841013" cy="664100"/>
                </a:xfrm>
                <a:custGeom>
                  <a:rect b="b" l="l" r="r" t="t"/>
                  <a:pathLst>
                    <a:path extrusionOk="0" h="18896" w="137744">
                      <a:moveTo>
                        <a:pt x="10918" y="0"/>
                      </a:moveTo>
                      <a:cubicBezTo>
                        <a:pt x="6144" y="0"/>
                        <a:pt x="2132" y="3548"/>
                        <a:pt x="1536" y="8287"/>
                      </a:cubicBezTo>
                      <a:lnTo>
                        <a:pt x="0" y="9454"/>
                      </a:lnTo>
                      <a:lnTo>
                        <a:pt x="1536" y="10608"/>
                      </a:lnTo>
                      <a:cubicBezTo>
                        <a:pt x="2132" y="15347"/>
                        <a:pt x="6144" y="18895"/>
                        <a:pt x="10918" y="18895"/>
                      </a:cubicBezTo>
                      <a:lnTo>
                        <a:pt x="128302" y="18895"/>
                      </a:lnTo>
                      <a:cubicBezTo>
                        <a:pt x="133517" y="18895"/>
                        <a:pt x="137744" y="14668"/>
                        <a:pt x="137744" y="9454"/>
                      </a:cubicBezTo>
                      <a:cubicBezTo>
                        <a:pt x="137744" y="4227"/>
                        <a:pt x="133517" y="0"/>
                        <a:pt x="128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4401200" y="1352400"/>
                  <a:ext cx="17700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INTRODUCTION</a:t>
                  </a:r>
                  <a:endParaRPr b="1" sz="1600">
                    <a:solidFill>
                      <a:srgbClr val="000000"/>
                    </a:solidFill>
                    <a:latin typeface="Fira Sans Extra Condensed"/>
                    <a:ea typeface="Fira Sans Extra Condensed"/>
                    <a:cs typeface="Fira Sans Extra Condensed"/>
                    <a:sym typeface="Fira Sans Extra Condensed"/>
                  </a:endParaRPr>
                </a:p>
              </p:txBody>
            </p:sp>
          </p:grpSp>
          <p:grpSp>
            <p:nvGrpSpPr>
              <p:cNvPr id="734" name="Google Shape;734;p26"/>
              <p:cNvGrpSpPr/>
              <p:nvPr/>
            </p:nvGrpSpPr>
            <p:grpSpPr>
              <a:xfrm>
                <a:off x="3745343" y="1431809"/>
                <a:ext cx="506334" cy="505104"/>
                <a:chOff x="3745343" y="1431809"/>
                <a:chExt cx="506334" cy="505104"/>
              </a:xfrm>
            </p:grpSpPr>
            <p:sp>
              <p:nvSpPr>
                <p:cNvPr id="735" name="Google Shape;735;p26"/>
                <p:cNvSpPr/>
                <p:nvPr/>
              </p:nvSpPr>
              <p:spPr>
                <a:xfrm>
                  <a:off x="3746995" y="1431809"/>
                  <a:ext cx="504682" cy="505104"/>
                </a:xfrm>
                <a:custGeom>
                  <a:rect b="b" l="l" r="r" t="t"/>
                  <a:pathLst>
                    <a:path extrusionOk="0" h="14372" w="14360">
                      <a:moveTo>
                        <a:pt x="14360" y="7180"/>
                      </a:moveTo>
                      <a:cubicBezTo>
                        <a:pt x="14360" y="11156"/>
                        <a:pt x="11145" y="14371"/>
                        <a:pt x="7180" y="14371"/>
                      </a:cubicBezTo>
                      <a:cubicBezTo>
                        <a:pt x="3216" y="14371"/>
                        <a:pt x="1" y="11156"/>
                        <a:pt x="1" y="7180"/>
                      </a:cubicBezTo>
                      <a:cubicBezTo>
                        <a:pt x="1" y="3215"/>
                        <a:pt x="3216" y="0"/>
                        <a:pt x="7180" y="0"/>
                      </a:cubicBezTo>
                      <a:cubicBezTo>
                        <a:pt x="11145" y="0"/>
                        <a:pt x="14360" y="3215"/>
                        <a:pt x="14360"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1</a:t>
                  </a:r>
                  <a:endParaRPr/>
                </a:p>
              </p:txBody>
            </p:sp>
            <p:sp>
              <p:nvSpPr>
                <p:cNvPr id="736" name="Google Shape;736;p26"/>
                <p:cNvSpPr/>
                <p:nvPr/>
              </p:nvSpPr>
              <p:spPr>
                <a:xfrm>
                  <a:off x="3745343" y="1554395"/>
                  <a:ext cx="467428" cy="380304"/>
                </a:xfrm>
                <a:custGeom>
                  <a:rect b="b" l="l" r="r" t="t"/>
                  <a:pathLst>
                    <a:path extrusionOk="0" h="10821" w="1330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3931355" y="1723237"/>
                  <a:ext cx="1143" cy="18"/>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8" name="Google Shape;738;p26"/>
          <p:cNvGrpSpPr/>
          <p:nvPr/>
        </p:nvGrpSpPr>
        <p:grpSpPr>
          <a:xfrm>
            <a:off x="3745343" y="4052923"/>
            <a:ext cx="506334" cy="505104"/>
            <a:chOff x="3745343" y="4052923"/>
            <a:chExt cx="506334" cy="505104"/>
          </a:xfrm>
        </p:grpSpPr>
        <p:sp>
          <p:nvSpPr>
            <p:cNvPr id="739" name="Google Shape;739;p26"/>
            <p:cNvSpPr/>
            <p:nvPr/>
          </p:nvSpPr>
          <p:spPr>
            <a:xfrm>
              <a:off x="3746995" y="4052923"/>
              <a:ext cx="504682" cy="505104"/>
            </a:xfrm>
            <a:custGeom>
              <a:rect b="b" l="l" r="r" t="t"/>
              <a:pathLst>
                <a:path extrusionOk="0" h="14372" w="14360">
                  <a:moveTo>
                    <a:pt x="14360" y="7180"/>
                  </a:moveTo>
                  <a:cubicBezTo>
                    <a:pt x="14360" y="11145"/>
                    <a:pt x="11145" y="14372"/>
                    <a:pt x="7180" y="14372"/>
                  </a:cubicBezTo>
                  <a:cubicBezTo>
                    <a:pt x="3216" y="14372"/>
                    <a:pt x="1" y="11145"/>
                    <a:pt x="1" y="7180"/>
                  </a:cubicBezTo>
                  <a:cubicBezTo>
                    <a:pt x="1" y="3215"/>
                    <a:pt x="3216" y="1"/>
                    <a:pt x="7180" y="1"/>
                  </a:cubicBezTo>
                  <a:cubicBezTo>
                    <a:pt x="11145" y="1"/>
                    <a:pt x="14360" y="3215"/>
                    <a:pt x="14360"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26"/>
            <p:cNvSpPr/>
            <p:nvPr/>
          </p:nvSpPr>
          <p:spPr>
            <a:xfrm>
              <a:off x="3745343" y="4175544"/>
              <a:ext cx="467428" cy="380691"/>
            </a:xfrm>
            <a:custGeom>
              <a:rect b="b" l="l" r="r" t="t"/>
              <a:pathLst>
                <a:path extrusionOk="0" h="10832" w="13300">
                  <a:moveTo>
                    <a:pt x="1024" y="0"/>
                  </a:moveTo>
                  <a:cubicBezTo>
                    <a:pt x="536" y="798"/>
                    <a:pt x="226" y="1691"/>
                    <a:pt x="84" y="2620"/>
                  </a:cubicBezTo>
                  <a:cubicBezTo>
                    <a:pt x="24" y="3072"/>
                    <a:pt x="0" y="3548"/>
                    <a:pt x="36" y="4013"/>
                  </a:cubicBezTo>
                  <a:lnTo>
                    <a:pt x="48" y="4358"/>
                  </a:lnTo>
                  <a:lnTo>
                    <a:pt x="95" y="4703"/>
                  </a:lnTo>
                  <a:lnTo>
                    <a:pt x="155" y="5049"/>
                  </a:lnTo>
                  <a:cubicBezTo>
                    <a:pt x="179" y="5168"/>
                    <a:pt x="215" y="5275"/>
                    <a:pt x="238" y="5394"/>
                  </a:cubicBezTo>
                  <a:cubicBezTo>
                    <a:pt x="1061" y="8654"/>
                    <a:pt x="3981" y="10832"/>
                    <a:pt x="7201" y="10832"/>
                  </a:cubicBezTo>
                  <a:cubicBezTo>
                    <a:pt x="7756" y="10832"/>
                    <a:pt x="8319" y="10767"/>
                    <a:pt x="8882" y="10633"/>
                  </a:cubicBezTo>
                  <a:cubicBezTo>
                    <a:pt x="9335" y="10525"/>
                    <a:pt x="9787" y="10371"/>
                    <a:pt x="10204" y="10180"/>
                  </a:cubicBezTo>
                  <a:cubicBezTo>
                    <a:pt x="10632" y="9990"/>
                    <a:pt x="11037" y="9752"/>
                    <a:pt x="11418" y="9478"/>
                  </a:cubicBezTo>
                  <a:cubicBezTo>
                    <a:pt x="11787" y="9204"/>
                    <a:pt x="12133" y="8894"/>
                    <a:pt x="12454" y="8549"/>
                  </a:cubicBezTo>
                  <a:cubicBezTo>
                    <a:pt x="12776" y="8204"/>
                    <a:pt x="13049" y="7835"/>
                    <a:pt x="13299" y="7430"/>
                  </a:cubicBezTo>
                  <a:lnTo>
                    <a:pt x="13299" y="7430"/>
                  </a:lnTo>
                  <a:cubicBezTo>
                    <a:pt x="12287" y="9013"/>
                    <a:pt x="10692" y="10133"/>
                    <a:pt x="8870" y="10561"/>
                  </a:cubicBezTo>
                  <a:cubicBezTo>
                    <a:pt x="8330" y="10685"/>
                    <a:pt x="7790" y="10745"/>
                    <a:pt x="7257" y="10745"/>
                  </a:cubicBezTo>
                  <a:cubicBezTo>
                    <a:pt x="4058" y="10745"/>
                    <a:pt x="1147" y="8596"/>
                    <a:pt x="310" y="5370"/>
                  </a:cubicBezTo>
                  <a:cubicBezTo>
                    <a:pt x="286" y="5251"/>
                    <a:pt x="250" y="5144"/>
                    <a:pt x="226" y="5037"/>
                  </a:cubicBezTo>
                  <a:lnTo>
                    <a:pt x="167" y="4691"/>
                  </a:lnTo>
                  <a:lnTo>
                    <a:pt x="119" y="4346"/>
                  </a:lnTo>
                  <a:lnTo>
                    <a:pt x="95" y="4001"/>
                  </a:lnTo>
                  <a:cubicBezTo>
                    <a:pt x="60" y="3536"/>
                    <a:pt x="72" y="3072"/>
                    <a:pt x="131" y="2620"/>
                  </a:cubicBezTo>
                  <a:cubicBezTo>
                    <a:pt x="262" y="1691"/>
                    <a:pt x="560" y="798"/>
                    <a:pt x="1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27"/>
          <p:cNvSpPr txBox="1"/>
          <p:nvPr>
            <p:ph type="title"/>
          </p:nvPr>
        </p:nvSpPr>
        <p:spPr>
          <a:xfrm>
            <a:off x="381000" y="296150"/>
            <a:ext cx="838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Logistic regression cannot be directly applied to the glass dataset with 3 classes. We therefore encode the 3 class problem with 3 binary classification problems:</a:t>
            </a:r>
            <a:endParaRPr sz="2100"/>
          </a:p>
          <a:p>
            <a:pPr indent="0" lvl="0" marL="0" rtl="0" algn="ctr">
              <a:spcBef>
                <a:spcPts val="0"/>
              </a:spcBef>
              <a:spcAft>
                <a:spcPts val="0"/>
              </a:spcAft>
              <a:buClr>
                <a:schemeClr val="dk1"/>
              </a:buClr>
              <a:buSzPts val="1100"/>
              <a:buFont typeface="Arial"/>
              <a:buNone/>
            </a:pPr>
            <a:r>
              <a:t/>
            </a:r>
            <a:endParaRPr sz="2100"/>
          </a:p>
        </p:txBody>
      </p:sp>
      <p:sp>
        <p:nvSpPr>
          <p:cNvPr id="746" name="Google Shape;746;p27"/>
          <p:cNvSpPr txBox="1"/>
          <p:nvPr/>
        </p:nvSpPr>
        <p:spPr>
          <a:xfrm>
            <a:off x="267550" y="3550225"/>
            <a:ext cx="8555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The R output for the three logistic regressions of class </a:t>
            </a:r>
            <a:r>
              <a:rPr i="1" lang="en" sz="2000">
                <a:solidFill>
                  <a:schemeClr val="dk1"/>
                </a:solidFill>
                <a:latin typeface="Roboto"/>
                <a:ea typeface="Roboto"/>
                <a:cs typeface="Roboto"/>
                <a:sym typeface="Roboto"/>
              </a:rPr>
              <a:t>j</a:t>
            </a:r>
            <a:r>
              <a:rPr lang="en" sz="2000">
                <a:solidFill>
                  <a:schemeClr val="dk1"/>
                </a:solidFill>
                <a:latin typeface="Roboto"/>
                <a:ea typeface="Roboto"/>
                <a:cs typeface="Roboto"/>
                <a:sym typeface="Roboto"/>
              </a:rPr>
              <a:t> vs. the rest is shown in the following slides. Based on these outputs, which glass type would the two assays from a) be assigned to?</a:t>
            </a:r>
            <a:endParaRPr sz="2000">
              <a:solidFill>
                <a:schemeClr val="dk1"/>
              </a:solidFill>
              <a:latin typeface="Roboto"/>
              <a:ea typeface="Roboto"/>
              <a:cs typeface="Roboto"/>
              <a:sym typeface="Roboto"/>
            </a:endParaRPr>
          </a:p>
        </p:txBody>
      </p:sp>
      <p:pic>
        <p:nvPicPr>
          <p:cNvPr id="747" name="Google Shape;747;p27"/>
          <p:cNvPicPr preferRelativeResize="0"/>
          <p:nvPr/>
        </p:nvPicPr>
        <p:blipFill>
          <a:blip r:embed="rId3">
            <a:alphaModFix/>
          </a:blip>
          <a:stretch>
            <a:fillRect/>
          </a:stretch>
        </p:blipFill>
        <p:spPr>
          <a:xfrm>
            <a:off x="267550" y="1470088"/>
            <a:ext cx="8839200" cy="17386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28"/>
          <p:cNvPicPr preferRelativeResize="0"/>
          <p:nvPr/>
        </p:nvPicPr>
        <p:blipFill>
          <a:blip r:embed="rId3">
            <a:alphaModFix/>
          </a:blip>
          <a:stretch>
            <a:fillRect/>
          </a:stretch>
        </p:blipFill>
        <p:spPr>
          <a:xfrm>
            <a:off x="1998300" y="152400"/>
            <a:ext cx="5147389"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29"/>
          <p:cNvPicPr preferRelativeResize="0"/>
          <p:nvPr/>
        </p:nvPicPr>
        <p:blipFill>
          <a:blip r:embed="rId3">
            <a:alphaModFix/>
          </a:blip>
          <a:stretch>
            <a:fillRect/>
          </a:stretch>
        </p:blipFill>
        <p:spPr>
          <a:xfrm>
            <a:off x="2337075" y="268113"/>
            <a:ext cx="5075924" cy="460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30"/>
          <p:cNvPicPr preferRelativeResize="0"/>
          <p:nvPr/>
        </p:nvPicPr>
        <p:blipFill>
          <a:blip r:embed="rId3">
            <a:alphaModFix/>
          </a:blip>
          <a:stretch>
            <a:fillRect/>
          </a:stretch>
        </p:blipFill>
        <p:spPr>
          <a:xfrm>
            <a:off x="2098625" y="152400"/>
            <a:ext cx="4946741"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31"/>
          <p:cNvSpPr txBox="1"/>
          <p:nvPr>
            <p:ph type="title"/>
          </p:nvPr>
        </p:nvSpPr>
        <p:spPr>
          <a:xfrm>
            <a:off x="511525" y="1745100"/>
            <a:ext cx="78720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The logistic regression models for Z.</a:t>
            </a:r>
            <a:r>
              <a:rPr lang="en" sz="1700"/>
              <a:t>j</a:t>
            </a:r>
            <a:r>
              <a:rPr lang="en" sz="2600"/>
              <a:t> are already done. So we need to find out for which </a:t>
            </a:r>
            <a:r>
              <a:rPr i="1" lang="en" sz="2600"/>
              <a:t>j</a:t>
            </a:r>
            <a:r>
              <a:rPr lang="en" sz="2600"/>
              <a:t> the fitted posterior class probability                                                 will be maximal.</a:t>
            </a:r>
            <a:endParaRPr sz="2600"/>
          </a:p>
          <a:p>
            <a:pPr indent="0" lvl="0" marL="0" rtl="0" algn="ctr">
              <a:spcBef>
                <a:spcPts val="0"/>
              </a:spcBef>
              <a:spcAft>
                <a:spcPts val="0"/>
              </a:spcAft>
              <a:buClr>
                <a:schemeClr val="dk1"/>
              </a:buClr>
              <a:buSzPts val="1100"/>
              <a:buFont typeface="Arial"/>
              <a:buNone/>
            </a:pPr>
            <a:r>
              <a:t/>
            </a:r>
            <a:endParaRPr sz="2600"/>
          </a:p>
          <a:p>
            <a:pPr indent="0" lvl="0" marL="0" rtl="0" algn="ctr">
              <a:spcBef>
                <a:spcPts val="0"/>
              </a:spcBef>
              <a:spcAft>
                <a:spcPts val="0"/>
              </a:spcAft>
              <a:buClr>
                <a:schemeClr val="dk1"/>
              </a:buClr>
              <a:buSzPts val="1100"/>
              <a:buFont typeface="Arial"/>
              <a:buNone/>
            </a:pPr>
            <a:r>
              <a:t/>
            </a:r>
            <a:endParaRPr sz="2600"/>
          </a:p>
          <a:p>
            <a:pPr indent="0" lvl="0" marL="0" rtl="0" algn="ctr">
              <a:spcBef>
                <a:spcPts val="0"/>
              </a:spcBef>
              <a:spcAft>
                <a:spcPts val="0"/>
              </a:spcAft>
              <a:buClr>
                <a:schemeClr val="dk1"/>
              </a:buClr>
              <a:buSzPts val="1100"/>
              <a:buFont typeface="Arial"/>
              <a:buNone/>
            </a:pPr>
            <a:r>
              <a:t/>
            </a:r>
            <a:endParaRPr sz="2600"/>
          </a:p>
          <a:p>
            <a:pPr indent="0" lvl="0" marL="0" rtl="0" algn="ctr">
              <a:spcBef>
                <a:spcPts val="0"/>
              </a:spcBef>
              <a:spcAft>
                <a:spcPts val="0"/>
              </a:spcAft>
              <a:buClr>
                <a:schemeClr val="dk1"/>
              </a:buClr>
              <a:buSzPts val="1100"/>
              <a:buFont typeface="Arial"/>
              <a:buNone/>
            </a:pPr>
            <a:r>
              <a:t/>
            </a:r>
            <a:endParaRPr sz="2600"/>
          </a:p>
        </p:txBody>
      </p:sp>
      <p:pic>
        <p:nvPicPr>
          <p:cNvPr id="768" name="Google Shape;768;p31"/>
          <p:cNvPicPr preferRelativeResize="0"/>
          <p:nvPr/>
        </p:nvPicPr>
        <p:blipFill>
          <a:blip r:embed="rId3">
            <a:alphaModFix/>
          </a:blip>
          <a:stretch>
            <a:fillRect/>
          </a:stretch>
        </p:blipFill>
        <p:spPr>
          <a:xfrm>
            <a:off x="2823775" y="2617625"/>
            <a:ext cx="2495550" cy="57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 25</a:t>
            </a:r>
            <a:endParaRPr/>
          </a:p>
        </p:txBody>
      </p:sp>
      <p:sp>
        <p:nvSpPr>
          <p:cNvPr id="71" name="Google Shape;71;p14"/>
          <p:cNvSpPr/>
          <p:nvPr/>
        </p:nvSpPr>
        <p:spPr>
          <a:xfrm>
            <a:off x="2685827" y="1303143"/>
            <a:ext cx="713900" cy="3383761"/>
          </a:xfrm>
          <a:custGeom>
            <a:rect b="b" l="l" r="r" t="t"/>
            <a:pathLst>
              <a:path extrusionOk="0" h="96280" w="20313">
                <a:moveTo>
                  <a:pt x="1765" y="0"/>
                </a:moveTo>
                <a:cubicBezTo>
                  <a:pt x="1521" y="0"/>
                  <a:pt x="1274" y="64"/>
                  <a:pt x="1048" y="197"/>
                </a:cubicBezTo>
                <a:cubicBezTo>
                  <a:pt x="382" y="589"/>
                  <a:pt x="167" y="1447"/>
                  <a:pt x="560" y="2113"/>
                </a:cubicBezTo>
                <a:cubicBezTo>
                  <a:pt x="17372" y="30498"/>
                  <a:pt x="17372" y="65776"/>
                  <a:pt x="560" y="94160"/>
                </a:cubicBezTo>
                <a:cubicBezTo>
                  <a:pt x="1" y="95089"/>
                  <a:pt x="679" y="96280"/>
                  <a:pt x="1763" y="96280"/>
                </a:cubicBezTo>
                <a:cubicBezTo>
                  <a:pt x="2251" y="96280"/>
                  <a:pt x="2715" y="96018"/>
                  <a:pt x="2965" y="95589"/>
                </a:cubicBezTo>
                <a:cubicBezTo>
                  <a:pt x="20313" y="66336"/>
                  <a:pt x="20313" y="29938"/>
                  <a:pt x="2965" y="685"/>
                </a:cubicBezTo>
                <a:cubicBezTo>
                  <a:pt x="2705" y="243"/>
                  <a:pt x="2242"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14"/>
          <p:cNvGrpSpPr/>
          <p:nvPr/>
        </p:nvGrpSpPr>
        <p:grpSpPr>
          <a:xfrm>
            <a:off x="2582466" y="2477900"/>
            <a:ext cx="664522" cy="185425"/>
            <a:chOff x="2582466" y="2477900"/>
            <a:chExt cx="664522" cy="185425"/>
          </a:xfrm>
        </p:grpSpPr>
        <p:sp>
          <p:nvSpPr>
            <p:cNvPr id="73" name="Google Shape;73;p14"/>
            <p:cNvSpPr/>
            <p:nvPr/>
          </p:nvSpPr>
          <p:spPr>
            <a:xfrm>
              <a:off x="3087113" y="2477900"/>
              <a:ext cx="159875" cy="160296"/>
            </a:xfrm>
            <a:custGeom>
              <a:rect b="b" l="l" r="r" t="t"/>
              <a:pathLst>
                <a:path extrusionOk="0" h="4561" w="4549">
                  <a:moveTo>
                    <a:pt x="2275" y="1"/>
                  </a:moveTo>
                  <a:cubicBezTo>
                    <a:pt x="1025" y="1"/>
                    <a:pt x="1" y="1025"/>
                    <a:pt x="1" y="2287"/>
                  </a:cubicBezTo>
                  <a:cubicBezTo>
                    <a:pt x="1" y="3537"/>
                    <a:pt x="1025" y="4561"/>
                    <a:pt x="2275" y="4561"/>
                  </a:cubicBezTo>
                  <a:cubicBezTo>
                    <a:pt x="3537" y="4561"/>
                    <a:pt x="4549" y="3537"/>
                    <a:pt x="4549" y="2287"/>
                  </a:cubicBezTo>
                  <a:cubicBezTo>
                    <a:pt x="4549" y="1025"/>
                    <a:pt x="3537" y="1"/>
                    <a:pt x="2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582466" y="2558241"/>
              <a:ext cx="459064" cy="105084"/>
            </a:xfrm>
            <a:custGeom>
              <a:rect b="b" l="l" r="r" t="t"/>
              <a:pathLst>
                <a:path extrusionOk="0" fill="none" h="2990" w="13062">
                  <a:moveTo>
                    <a:pt x="13062" y="1"/>
                  </a:moveTo>
                  <a:lnTo>
                    <a:pt x="1" y="2989"/>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4"/>
          <p:cNvGrpSpPr/>
          <p:nvPr/>
        </p:nvGrpSpPr>
        <p:grpSpPr>
          <a:xfrm>
            <a:off x="2153556" y="1602930"/>
            <a:ext cx="847381" cy="671234"/>
            <a:chOff x="2153556" y="1602930"/>
            <a:chExt cx="847381" cy="671234"/>
          </a:xfrm>
        </p:grpSpPr>
        <p:sp>
          <p:nvSpPr>
            <p:cNvPr id="76" name="Google Shape;76;p14"/>
            <p:cNvSpPr/>
            <p:nvPr/>
          </p:nvSpPr>
          <p:spPr>
            <a:xfrm>
              <a:off x="2840641" y="1602930"/>
              <a:ext cx="160296" cy="159910"/>
            </a:xfrm>
            <a:custGeom>
              <a:rect b="b" l="l" r="r" t="t"/>
              <a:pathLst>
                <a:path extrusionOk="0" h="4550" w="4561">
                  <a:moveTo>
                    <a:pt x="2275" y="1"/>
                  </a:moveTo>
                  <a:cubicBezTo>
                    <a:pt x="1025" y="1"/>
                    <a:pt x="1" y="1013"/>
                    <a:pt x="1" y="2275"/>
                  </a:cubicBezTo>
                  <a:cubicBezTo>
                    <a:pt x="1" y="3525"/>
                    <a:pt x="1025" y="4549"/>
                    <a:pt x="2275" y="4549"/>
                  </a:cubicBezTo>
                  <a:cubicBezTo>
                    <a:pt x="3537" y="4549"/>
                    <a:pt x="4561" y="3525"/>
                    <a:pt x="4561" y="2275"/>
                  </a:cubicBezTo>
                  <a:cubicBezTo>
                    <a:pt x="4561" y="1013"/>
                    <a:pt x="3537" y="1"/>
                    <a:pt x="22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153556" y="1703374"/>
              <a:ext cx="646527" cy="570790"/>
            </a:xfrm>
            <a:custGeom>
              <a:rect b="b" l="l" r="r" t="t"/>
              <a:pathLst>
                <a:path extrusionOk="0" fill="none" h="16241" w="18396">
                  <a:moveTo>
                    <a:pt x="18396" y="0"/>
                  </a:moveTo>
                  <a:lnTo>
                    <a:pt x="1" y="1624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14"/>
          <p:cNvGrpSpPr/>
          <p:nvPr/>
        </p:nvGrpSpPr>
        <p:grpSpPr>
          <a:xfrm>
            <a:off x="2582466" y="3326511"/>
            <a:ext cx="664522" cy="185425"/>
            <a:chOff x="2582466" y="3326511"/>
            <a:chExt cx="664522" cy="185425"/>
          </a:xfrm>
        </p:grpSpPr>
        <p:sp>
          <p:nvSpPr>
            <p:cNvPr id="79" name="Google Shape;79;p14"/>
            <p:cNvSpPr/>
            <p:nvPr/>
          </p:nvSpPr>
          <p:spPr>
            <a:xfrm>
              <a:off x="3087113" y="3351604"/>
              <a:ext cx="159875" cy="160331"/>
            </a:xfrm>
            <a:custGeom>
              <a:rect b="b" l="l" r="r" t="t"/>
              <a:pathLst>
                <a:path extrusionOk="0" h="4562" w="4549">
                  <a:moveTo>
                    <a:pt x="2275" y="1"/>
                  </a:moveTo>
                  <a:cubicBezTo>
                    <a:pt x="1025" y="1"/>
                    <a:pt x="1" y="1025"/>
                    <a:pt x="1" y="2275"/>
                  </a:cubicBezTo>
                  <a:cubicBezTo>
                    <a:pt x="1" y="3537"/>
                    <a:pt x="1025" y="4561"/>
                    <a:pt x="2275" y="4561"/>
                  </a:cubicBezTo>
                  <a:cubicBezTo>
                    <a:pt x="3537" y="4561"/>
                    <a:pt x="4549" y="3537"/>
                    <a:pt x="4549" y="2275"/>
                  </a:cubicBezTo>
                  <a:cubicBezTo>
                    <a:pt x="4549" y="1025"/>
                    <a:pt x="3537" y="1"/>
                    <a:pt x="2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2582466" y="3326511"/>
              <a:ext cx="459064" cy="105084"/>
            </a:xfrm>
            <a:custGeom>
              <a:rect b="b" l="l" r="r" t="t"/>
              <a:pathLst>
                <a:path extrusionOk="0" fill="none" h="2990" w="13062">
                  <a:moveTo>
                    <a:pt x="13062" y="2989"/>
                  </a:moveTo>
                  <a:lnTo>
                    <a:pt x="1"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4"/>
          <p:cNvGrpSpPr/>
          <p:nvPr/>
        </p:nvGrpSpPr>
        <p:grpSpPr>
          <a:xfrm>
            <a:off x="3067467" y="3944149"/>
            <a:ext cx="5402138" cy="723108"/>
            <a:chOff x="3067467" y="3944149"/>
            <a:chExt cx="5402138" cy="723108"/>
          </a:xfrm>
        </p:grpSpPr>
        <p:sp>
          <p:nvSpPr>
            <p:cNvPr id="82" name="Google Shape;82;p14"/>
            <p:cNvSpPr/>
            <p:nvPr/>
          </p:nvSpPr>
          <p:spPr>
            <a:xfrm>
              <a:off x="3628592" y="3973425"/>
              <a:ext cx="4841013" cy="664100"/>
            </a:xfrm>
            <a:custGeom>
              <a:rect b="b" l="l" r="r" t="t"/>
              <a:pathLst>
                <a:path extrusionOk="0" h="18896" w="137744">
                  <a:moveTo>
                    <a:pt x="10918" y="1"/>
                  </a:moveTo>
                  <a:cubicBezTo>
                    <a:pt x="6144" y="1"/>
                    <a:pt x="2132" y="3549"/>
                    <a:pt x="1536" y="8287"/>
                  </a:cubicBezTo>
                  <a:lnTo>
                    <a:pt x="0" y="9442"/>
                  </a:lnTo>
                  <a:lnTo>
                    <a:pt x="1536" y="10609"/>
                  </a:lnTo>
                  <a:cubicBezTo>
                    <a:pt x="2132" y="15336"/>
                    <a:pt x="6144" y="18896"/>
                    <a:pt x="10918" y="18896"/>
                  </a:cubicBezTo>
                  <a:lnTo>
                    <a:pt x="128302" y="18896"/>
                  </a:lnTo>
                  <a:cubicBezTo>
                    <a:pt x="133517" y="18896"/>
                    <a:pt x="137744" y="14669"/>
                    <a:pt x="137744" y="9442"/>
                  </a:cubicBezTo>
                  <a:cubicBezTo>
                    <a:pt x="137744" y="4227"/>
                    <a:pt x="133517" y="1"/>
                    <a:pt x="1283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4"/>
            <p:cNvGrpSpPr/>
            <p:nvPr/>
          </p:nvGrpSpPr>
          <p:grpSpPr>
            <a:xfrm>
              <a:off x="3067467" y="3944149"/>
              <a:ext cx="944873" cy="723108"/>
              <a:chOff x="3067467" y="3944149"/>
              <a:chExt cx="944873" cy="723108"/>
            </a:xfrm>
          </p:grpSpPr>
          <p:sp>
            <p:nvSpPr>
              <p:cNvPr id="84" name="Google Shape;84;p14"/>
              <p:cNvSpPr/>
              <p:nvPr/>
            </p:nvSpPr>
            <p:spPr>
              <a:xfrm>
                <a:off x="3067467" y="4305264"/>
                <a:ext cx="512203" cy="35"/>
              </a:xfrm>
              <a:custGeom>
                <a:rect b="b" l="l" r="r" t="t"/>
                <a:pathLst>
                  <a:path extrusionOk="0" fill="none" h="1" w="14574">
                    <a:moveTo>
                      <a:pt x="0" y="0"/>
                    </a:moveTo>
                    <a:lnTo>
                      <a:pt x="14573" y="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3579635" y="3944149"/>
                <a:ext cx="432705" cy="723108"/>
              </a:xfrm>
              <a:custGeom>
                <a:rect b="b" l="l" r="r" t="t"/>
                <a:pathLst>
                  <a:path extrusionOk="0" fill="none" h="20575" w="12312">
                    <a:moveTo>
                      <a:pt x="12311" y="20574"/>
                    </a:moveTo>
                    <a:cubicBezTo>
                      <a:pt x="7251" y="20562"/>
                      <a:pt x="2953" y="16895"/>
                      <a:pt x="2155" y="11906"/>
                    </a:cubicBezTo>
                    <a:lnTo>
                      <a:pt x="0" y="10287"/>
                    </a:lnTo>
                    <a:lnTo>
                      <a:pt x="2155" y="8656"/>
                    </a:lnTo>
                    <a:cubicBezTo>
                      <a:pt x="2953" y="3667"/>
                      <a:pt x="7251" y="0"/>
                      <a:pt x="12311" y="0"/>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 name="Google Shape;86;p14"/>
          <p:cNvGrpSpPr/>
          <p:nvPr/>
        </p:nvGrpSpPr>
        <p:grpSpPr>
          <a:xfrm>
            <a:off x="2153556" y="3706042"/>
            <a:ext cx="849912" cy="679599"/>
            <a:chOff x="2153556" y="3706042"/>
            <a:chExt cx="849912" cy="679599"/>
          </a:xfrm>
        </p:grpSpPr>
        <p:sp>
          <p:nvSpPr>
            <p:cNvPr id="87" name="Google Shape;87;p14"/>
            <p:cNvSpPr/>
            <p:nvPr/>
          </p:nvSpPr>
          <p:spPr>
            <a:xfrm>
              <a:off x="2843171" y="4225344"/>
              <a:ext cx="160296" cy="160296"/>
            </a:xfrm>
            <a:custGeom>
              <a:rect b="b" l="l" r="r" t="t"/>
              <a:pathLst>
                <a:path extrusionOk="0" h="4561" w="4561">
                  <a:moveTo>
                    <a:pt x="2274" y="0"/>
                  </a:moveTo>
                  <a:cubicBezTo>
                    <a:pt x="1024" y="0"/>
                    <a:pt x="0" y="1024"/>
                    <a:pt x="0" y="2274"/>
                  </a:cubicBezTo>
                  <a:cubicBezTo>
                    <a:pt x="0" y="3536"/>
                    <a:pt x="1024" y="4560"/>
                    <a:pt x="2274" y="4560"/>
                  </a:cubicBezTo>
                  <a:cubicBezTo>
                    <a:pt x="3536" y="4560"/>
                    <a:pt x="4560" y="3536"/>
                    <a:pt x="4560" y="2274"/>
                  </a:cubicBezTo>
                  <a:cubicBezTo>
                    <a:pt x="4560" y="1024"/>
                    <a:pt x="3536" y="0"/>
                    <a:pt x="2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2153556" y="3706042"/>
              <a:ext cx="646527" cy="580420"/>
            </a:xfrm>
            <a:custGeom>
              <a:rect b="b" l="l" r="r" t="t"/>
              <a:pathLst>
                <a:path extrusionOk="0" fill="none" h="16515" w="18396">
                  <a:moveTo>
                    <a:pt x="18396" y="16514"/>
                  </a:moveTo>
                  <a:lnTo>
                    <a:pt x="1"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14"/>
          <p:cNvGrpSpPr/>
          <p:nvPr/>
        </p:nvGrpSpPr>
        <p:grpSpPr>
          <a:xfrm>
            <a:off x="414606" y="1885511"/>
            <a:ext cx="2365120" cy="3232912"/>
            <a:chOff x="3282900" y="1355000"/>
            <a:chExt cx="2578630" cy="3368319"/>
          </a:xfrm>
        </p:grpSpPr>
        <p:sp>
          <p:nvSpPr>
            <p:cNvPr id="90" name="Google Shape;90;p14"/>
            <p:cNvSpPr/>
            <p:nvPr/>
          </p:nvSpPr>
          <p:spPr>
            <a:xfrm>
              <a:off x="3282900" y="1355000"/>
              <a:ext cx="2578630" cy="1946390"/>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4538975" y="2256175"/>
              <a:ext cx="117650" cy="2467144"/>
            </a:xfrm>
            <a:custGeom>
              <a:rect b="b" l="l" r="r" t="t"/>
              <a:pathLst>
                <a:path extrusionOk="0" h="16947" w="614">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3972725" y="2485200"/>
              <a:ext cx="1434276" cy="659729"/>
            </a:xfrm>
            <a:custGeom>
              <a:rect b="b" l="l" r="r" t="t"/>
              <a:pathLst>
                <a:path extrusionOk="0" h="4833" w="7485">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4231040" y="1972615"/>
              <a:ext cx="558189" cy="395604"/>
            </a:xfrm>
            <a:custGeom>
              <a:rect b="b" l="l" r="r" t="t"/>
              <a:pathLst>
                <a:path extrusionOk="0" h="2364" w="2913">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4061673" y="182277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3814023" y="2365697"/>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4699848" y="197042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5261823" y="240857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4"/>
          <p:cNvGrpSpPr/>
          <p:nvPr/>
        </p:nvGrpSpPr>
        <p:grpSpPr>
          <a:xfrm>
            <a:off x="3300935" y="3070409"/>
            <a:ext cx="5385866" cy="723108"/>
            <a:chOff x="3300935" y="3070409"/>
            <a:chExt cx="5385866" cy="723108"/>
          </a:xfrm>
        </p:grpSpPr>
        <p:grpSp>
          <p:nvGrpSpPr>
            <p:cNvPr id="99" name="Google Shape;99;p14"/>
            <p:cNvGrpSpPr/>
            <p:nvPr/>
          </p:nvGrpSpPr>
          <p:grpSpPr>
            <a:xfrm>
              <a:off x="3300935" y="3070409"/>
              <a:ext cx="928144" cy="723108"/>
              <a:chOff x="3300935" y="3070409"/>
              <a:chExt cx="928144" cy="723108"/>
            </a:xfrm>
          </p:grpSpPr>
          <p:sp>
            <p:nvSpPr>
              <p:cNvPr id="100" name="Google Shape;100;p14"/>
              <p:cNvSpPr/>
              <p:nvPr/>
            </p:nvSpPr>
            <p:spPr>
              <a:xfrm>
                <a:off x="3300935" y="3431559"/>
                <a:ext cx="495474" cy="35"/>
              </a:xfrm>
              <a:custGeom>
                <a:rect b="b" l="l" r="r" t="t"/>
                <a:pathLst>
                  <a:path extrusionOk="0" fill="none" h="1" w="14098">
                    <a:moveTo>
                      <a:pt x="1" y="0"/>
                    </a:moveTo>
                    <a:lnTo>
                      <a:pt x="14098" y="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796374" y="3070409"/>
                <a:ext cx="432705" cy="723108"/>
              </a:xfrm>
              <a:custGeom>
                <a:rect b="b" l="l" r="r" t="t"/>
                <a:pathLst>
                  <a:path extrusionOk="0" fill="none" h="20575" w="12312">
                    <a:moveTo>
                      <a:pt x="12312" y="20575"/>
                    </a:moveTo>
                    <a:cubicBezTo>
                      <a:pt x="7264" y="20563"/>
                      <a:pt x="2954" y="16896"/>
                      <a:pt x="2156" y="11907"/>
                    </a:cubicBezTo>
                    <a:lnTo>
                      <a:pt x="1" y="10288"/>
                    </a:lnTo>
                    <a:lnTo>
                      <a:pt x="2156" y="8657"/>
                    </a:lnTo>
                    <a:cubicBezTo>
                      <a:pt x="2954" y="3668"/>
                      <a:pt x="7264" y="1"/>
                      <a:pt x="12312"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4"/>
            <p:cNvGrpSpPr/>
            <p:nvPr/>
          </p:nvGrpSpPr>
          <p:grpSpPr>
            <a:xfrm>
              <a:off x="3845331" y="3099720"/>
              <a:ext cx="4841470" cy="664100"/>
              <a:chOff x="3845331" y="3099720"/>
              <a:chExt cx="4841470" cy="664100"/>
            </a:xfrm>
          </p:grpSpPr>
          <p:sp>
            <p:nvSpPr>
              <p:cNvPr id="103" name="Google Shape;103;p14"/>
              <p:cNvSpPr/>
              <p:nvPr/>
            </p:nvSpPr>
            <p:spPr>
              <a:xfrm>
                <a:off x="3845331" y="3099720"/>
                <a:ext cx="4841470" cy="664100"/>
              </a:xfrm>
              <a:custGeom>
                <a:rect b="b" l="l" r="r" t="t"/>
                <a:pathLst>
                  <a:path extrusionOk="0" h="18896" w="137757">
                    <a:moveTo>
                      <a:pt x="10919" y="0"/>
                    </a:moveTo>
                    <a:cubicBezTo>
                      <a:pt x="6156" y="0"/>
                      <a:pt x="2132" y="3548"/>
                      <a:pt x="1549" y="8287"/>
                    </a:cubicBezTo>
                    <a:lnTo>
                      <a:pt x="1" y="9442"/>
                    </a:lnTo>
                    <a:lnTo>
                      <a:pt x="1549" y="10609"/>
                    </a:lnTo>
                    <a:cubicBezTo>
                      <a:pt x="2132" y="15336"/>
                      <a:pt x="6156" y="18896"/>
                      <a:pt x="10919" y="18896"/>
                    </a:cubicBezTo>
                    <a:lnTo>
                      <a:pt x="128303" y="18896"/>
                    </a:lnTo>
                    <a:cubicBezTo>
                      <a:pt x="133517" y="18896"/>
                      <a:pt x="137744" y="14669"/>
                      <a:pt x="137756" y="9454"/>
                    </a:cubicBezTo>
                    <a:cubicBezTo>
                      <a:pt x="137756" y="4227"/>
                      <a:pt x="133517" y="0"/>
                      <a:pt x="128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4"/>
              <p:cNvGrpSpPr/>
              <p:nvPr/>
            </p:nvGrpSpPr>
            <p:grpSpPr>
              <a:xfrm>
                <a:off x="3962504" y="3179218"/>
                <a:ext cx="505947" cy="505104"/>
                <a:chOff x="3962504" y="3179218"/>
                <a:chExt cx="505947" cy="505104"/>
              </a:xfrm>
            </p:grpSpPr>
            <p:sp>
              <p:nvSpPr>
                <p:cNvPr id="105" name="Google Shape;105;p14"/>
                <p:cNvSpPr/>
                <p:nvPr/>
              </p:nvSpPr>
              <p:spPr>
                <a:xfrm>
                  <a:off x="3963770" y="3179218"/>
                  <a:ext cx="504682" cy="505104"/>
                </a:xfrm>
                <a:custGeom>
                  <a:rect b="b" l="l" r="r" t="t"/>
                  <a:pathLst>
                    <a:path extrusionOk="0" h="14372" w="14360">
                      <a:moveTo>
                        <a:pt x="14359" y="7180"/>
                      </a:moveTo>
                      <a:cubicBezTo>
                        <a:pt x="14359" y="11157"/>
                        <a:pt x="11145" y="14371"/>
                        <a:pt x="7180" y="14371"/>
                      </a:cubicBezTo>
                      <a:cubicBezTo>
                        <a:pt x="3215" y="14371"/>
                        <a:pt x="0" y="11157"/>
                        <a:pt x="0" y="7180"/>
                      </a:cubicBezTo>
                      <a:cubicBezTo>
                        <a:pt x="0" y="3215"/>
                        <a:pt x="3215" y="1"/>
                        <a:pt x="7180" y="1"/>
                      </a:cubicBezTo>
                      <a:cubicBezTo>
                        <a:pt x="11145" y="1"/>
                        <a:pt x="14359" y="3215"/>
                        <a:pt x="14359"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p>
              </p:txBody>
            </p:sp>
            <p:sp>
              <p:nvSpPr>
                <p:cNvPr id="106" name="Google Shape;106;p14"/>
                <p:cNvSpPr/>
                <p:nvPr/>
              </p:nvSpPr>
              <p:spPr>
                <a:xfrm>
                  <a:off x="3962504" y="3301839"/>
                  <a:ext cx="467428" cy="380550"/>
                </a:xfrm>
                <a:custGeom>
                  <a:rect b="b" l="l" r="r" t="t"/>
                  <a:pathLst>
                    <a:path extrusionOk="0" h="10828" w="13300">
                      <a:moveTo>
                        <a:pt x="1013" y="0"/>
                      </a:moveTo>
                      <a:cubicBezTo>
                        <a:pt x="536" y="798"/>
                        <a:pt x="227" y="1691"/>
                        <a:pt x="84" y="2608"/>
                      </a:cubicBezTo>
                      <a:cubicBezTo>
                        <a:pt x="12" y="3072"/>
                        <a:pt x="1" y="3536"/>
                        <a:pt x="36" y="4001"/>
                      </a:cubicBezTo>
                      <a:lnTo>
                        <a:pt x="48" y="4358"/>
                      </a:lnTo>
                      <a:lnTo>
                        <a:pt x="96" y="4703"/>
                      </a:lnTo>
                      <a:lnTo>
                        <a:pt x="155" y="5048"/>
                      </a:lnTo>
                      <a:cubicBezTo>
                        <a:pt x="179" y="5167"/>
                        <a:pt x="203" y="5275"/>
                        <a:pt x="239" y="5394"/>
                      </a:cubicBezTo>
                      <a:cubicBezTo>
                        <a:pt x="1053" y="8649"/>
                        <a:pt x="3988" y="10827"/>
                        <a:pt x="7217" y="10827"/>
                      </a:cubicBezTo>
                      <a:cubicBezTo>
                        <a:pt x="7767" y="10827"/>
                        <a:pt x="8325" y="10764"/>
                        <a:pt x="8883" y="10632"/>
                      </a:cubicBezTo>
                      <a:cubicBezTo>
                        <a:pt x="9335" y="10525"/>
                        <a:pt x="9776" y="10370"/>
                        <a:pt x="10204" y="10168"/>
                      </a:cubicBezTo>
                      <a:cubicBezTo>
                        <a:pt x="10621" y="9978"/>
                        <a:pt x="11026" y="9739"/>
                        <a:pt x="11407" y="9466"/>
                      </a:cubicBezTo>
                      <a:cubicBezTo>
                        <a:pt x="11776" y="9192"/>
                        <a:pt x="12133" y="8882"/>
                        <a:pt x="12443" y="8537"/>
                      </a:cubicBezTo>
                      <a:cubicBezTo>
                        <a:pt x="12764" y="8204"/>
                        <a:pt x="13050" y="7823"/>
                        <a:pt x="13300" y="7430"/>
                      </a:cubicBezTo>
                      <a:lnTo>
                        <a:pt x="13300" y="7430"/>
                      </a:lnTo>
                      <a:cubicBezTo>
                        <a:pt x="12276" y="9013"/>
                        <a:pt x="10692" y="10132"/>
                        <a:pt x="8859" y="10561"/>
                      </a:cubicBezTo>
                      <a:cubicBezTo>
                        <a:pt x="8319" y="10685"/>
                        <a:pt x="7778" y="10745"/>
                        <a:pt x="7246" y="10745"/>
                      </a:cubicBezTo>
                      <a:cubicBezTo>
                        <a:pt x="4046" y="10745"/>
                        <a:pt x="1135" y="8595"/>
                        <a:pt x="298" y="5370"/>
                      </a:cubicBezTo>
                      <a:cubicBezTo>
                        <a:pt x="274" y="5251"/>
                        <a:pt x="239" y="5144"/>
                        <a:pt x="215" y="5036"/>
                      </a:cubicBezTo>
                      <a:lnTo>
                        <a:pt x="155" y="4691"/>
                      </a:lnTo>
                      <a:lnTo>
                        <a:pt x="108" y="4346"/>
                      </a:lnTo>
                      <a:lnTo>
                        <a:pt x="84" y="4001"/>
                      </a:lnTo>
                      <a:cubicBezTo>
                        <a:pt x="48" y="3536"/>
                        <a:pt x="60" y="3072"/>
                        <a:pt x="132" y="2620"/>
                      </a:cubicBezTo>
                      <a:cubicBezTo>
                        <a:pt x="251" y="1691"/>
                        <a:pt x="548" y="798"/>
                        <a:pt x="10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7" name="Google Shape;107;p14"/>
          <p:cNvGrpSpPr/>
          <p:nvPr/>
        </p:nvGrpSpPr>
        <p:grpSpPr>
          <a:xfrm>
            <a:off x="3067467" y="1322578"/>
            <a:ext cx="5402138" cy="723530"/>
            <a:chOff x="3067467" y="1322578"/>
            <a:chExt cx="5402138" cy="723530"/>
          </a:xfrm>
        </p:grpSpPr>
        <p:grpSp>
          <p:nvGrpSpPr>
            <p:cNvPr id="108" name="Google Shape;108;p14"/>
            <p:cNvGrpSpPr/>
            <p:nvPr/>
          </p:nvGrpSpPr>
          <p:grpSpPr>
            <a:xfrm>
              <a:off x="3067467" y="1322578"/>
              <a:ext cx="944873" cy="723530"/>
              <a:chOff x="3067467" y="1322578"/>
              <a:chExt cx="944873" cy="723530"/>
            </a:xfrm>
          </p:grpSpPr>
          <p:sp>
            <p:nvSpPr>
              <p:cNvPr id="109" name="Google Shape;109;p14"/>
              <p:cNvSpPr/>
              <p:nvPr/>
            </p:nvSpPr>
            <p:spPr>
              <a:xfrm>
                <a:off x="3067467" y="1684115"/>
                <a:ext cx="512203" cy="35"/>
              </a:xfrm>
              <a:custGeom>
                <a:rect b="b" l="l" r="r" t="t"/>
                <a:pathLst>
                  <a:path extrusionOk="0" fill="none" h="1" w="14574">
                    <a:moveTo>
                      <a:pt x="0" y="1"/>
                    </a:moveTo>
                    <a:lnTo>
                      <a:pt x="14573"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3579635" y="1322578"/>
                <a:ext cx="432705" cy="723530"/>
              </a:xfrm>
              <a:custGeom>
                <a:rect b="b" l="l" r="r" t="t"/>
                <a:pathLst>
                  <a:path extrusionOk="0" fill="none" h="20587" w="12312">
                    <a:moveTo>
                      <a:pt x="12311" y="20587"/>
                    </a:moveTo>
                    <a:cubicBezTo>
                      <a:pt x="7251" y="20575"/>
                      <a:pt x="2953" y="16908"/>
                      <a:pt x="2155" y="11919"/>
                    </a:cubicBezTo>
                    <a:lnTo>
                      <a:pt x="0" y="10300"/>
                    </a:lnTo>
                    <a:lnTo>
                      <a:pt x="2155" y="8668"/>
                    </a:lnTo>
                    <a:cubicBezTo>
                      <a:pt x="2953" y="3680"/>
                      <a:pt x="7251" y="13"/>
                      <a:pt x="12311"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4"/>
            <p:cNvGrpSpPr/>
            <p:nvPr/>
          </p:nvGrpSpPr>
          <p:grpSpPr>
            <a:xfrm>
              <a:off x="3628592" y="1352311"/>
              <a:ext cx="4841013" cy="664289"/>
              <a:chOff x="3628592" y="1352311"/>
              <a:chExt cx="4841013" cy="664289"/>
            </a:xfrm>
          </p:grpSpPr>
          <p:grpSp>
            <p:nvGrpSpPr>
              <p:cNvPr id="112" name="Google Shape;112;p14"/>
              <p:cNvGrpSpPr/>
              <p:nvPr/>
            </p:nvGrpSpPr>
            <p:grpSpPr>
              <a:xfrm>
                <a:off x="3628592" y="1352311"/>
                <a:ext cx="4841013" cy="664289"/>
                <a:chOff x="3628592" y="1352311"/>
                <a:chExt cx="4841013" cy="664289"/>
              </a:xfrm>
            </p:grpSpPr>
            <p:sp>
              <p:nvSpPr>
                <p:cNvPr id="113" name="Google Shape;113;p14"/>
                <p:cNvSpPr/>
                <p:nvPr/>
              </p:nvSpPr>
              <p:spPr>
                <a:xfrm>
                  <a:off x="3628592" y="1352311"/>
                  <a:ext cx="4841013" cy="664100"/>
                </a:xfrm>
                <a:custGeom>
                  <a:rect b="b" l="l" r="r" t="t"/>
                  <a:pathLst>
                    <a:path extrusionOk="0" h="18896" w="137744">
                      <a:moveTo>
                        <a:pt x="10918" y="0"/>
                      </a:moveTo>
                      <a:cubicBezTo>
                        <a:pt x="6144" y="0"/>
                        <a:pt x="2132" y="3548"/>
                        <a:pt x="1536" y="8287"/>
                      </a:cubicBezTo>
                      <a:lnTo>
                        <a:pt x="0" y="9454"/>
                      </a:lnTo>
                      <a:lnTo>
                        <a:pt x="1536" y="10608"/>
                      </a:lnTo>
                      <a:cubicBezTo>
                        <a:pt x="2132" y="15347"/>
                        <a:pt x="6144" y="18895"/>
                        <a:pt x="10918" y="18895"/>
                      </a:cubicBezTo>
                      <a:lnTo>
                        <a:pt x="128302" y="18895"/>
                      </a:lnTo>
                      <a:cubicBezTo>
                        <a:pt x="133517" y="18895"/>
                        <a:pt x="137744" y="14668"/>
                        <a:pt x="137744" y="9454"/>
                      </a:cubicBezTo>
                      <a:cubicBezTo>
                        <a:pt x="137744" y="4227"/>
                        <a:pt x="133517" y="0"/>
                        <a:pt x="128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4401200" y="1352400"/>
                  <a:ext cx="17700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INTRODUCTION</a:t>
                  </a:r>
                  <a:endParaRPr b="1" sz="1600">
                    <a:solidFill>
                      <a:srgbClr val="000000"/>
                    </a:solidFill>
                    <a:latin typeface="Fira Sans Extra Condensed"/>
                    <a:ea typeface="Fira Sans Extra Condensed"/>
                    <a:cs typeface="Fira Sans Extra Condensed"/>
                    <a:sym typeface="Fira Sans Extra Condensed"/>
                  </a:endParaRPr>
                </a:p>
              </p:txBody>
            </p:sp>
          </p:grpSp>
          <p:grpSp>
            <p:nvGrpSpPr>
              <p:cNvPr id="115" name="Google Shape;115;p14"/>
              <p:cNvGrpSpPr/>
              <p:nvPr/>
            </p:nvGrpSpPr>
            <p:grpSpPr>
              <a:xfrm>
                <a:off x="3745343" y="1431809"/>
                <a:ext cx="506334" cy="505104"/>
                <a:chOff x="3745343" y="1431809"/>
                <a:chExt cx="506334" cy="505104"/>
              </a:xfrm>
            </p:grpSpPr>
            <p:sp>
              <p:nvSpPr>
                <p:cNvPr id="116" name="Google Shape;116;p14"/>
                <p:cNvSpPr/>
                <p:nvPr/>
              </p:nvSpPr>
              <p:spPr>
                <a:xfrm>
                  <a:off x="3746995" y="1431809"/>
                  <a:ext cx="504682" cy="505104"/>
                </a:xfrm>
                <a:custGeom>
                  <a:rect b="b" l="l" r="r" t="t"/>
                  <a:pathLst>
                    <a:path extrusionOk="0" h="14372" w="14360">
                      <a:moveTo>
                        <a:pt x="14360" y="7180"/>
                      </a:moveTo>
                      <a:cubicBezTo>
                        <a:pt x="14360" y="11156"/>
                        <a:pt x="11145" y="14371"/>
                        <a:pt x="7180" y="14371"/>
                      </a:cubicBezTo>
                      <a:cubicBezTo>
                        <a:pt x="3216" y="14371"/>
                        <a:pt x="1" y="11156"/>
                        <a:pt x="1" y="7180"/>
                      </a:cubicBezTo>
                      <a:cubicBezTo>
                        <a:pt x="1" y="3215"/>
                        <a:pt x="3216" y="0"/>
                        <a:pt x="7180" y="0"/>
                      </a:cubicBezTo>
                      <a:cubicBezTo>
                        <a:pt x="11145" y="0"/>
                        <a:pt x="14360" y="3215"/>
                        <a:pt x="14360"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1</a:t>
                  </a:r>
                  <a:endParaRPr/>
                </a:p>
              </p:txBody>
            </p:sp>
            <p:sp>
              <p:nvSpPr>
                <p:cNvPr id="117" name="Google Shape;117;p14"/>
                <p:cNvSpPr/>
                <p:nvPr/>
              </p:nvSpPr>
              <p:spPr>
                <a:xfrm>
                  <a:off x="3745343" y="1554395"/>
                  <a:ext cx="467428" cy="380304"/>
                </a:xfrm>
                <a:custGeom>
                  <a:rect b="b" l="l" r="r" t="t"/>
                  <a:pathLst>
                    <a:path extrusionOk="0" h="10821" w="1330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3931355" y="1723237"/>
                  <a:ext cx="1143" cy="18"/>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9" name="Google Shape;119;p14"/>
          <p:cNvGrpSpPr/>
          <p:nvPr/>
        </p:nvGrpSpPr>
        <p:grpSpPr>
          <a:xfrm>
            <a:off x="3745343" y="4052923"/>
            <a:ext cx="506334" cy="505104"/>
            <a:chOff x="3745343" y="4052923"/>
            <a:chExt cx="506334" cy="505104"/>
          </a:xfrm>
        </p:grpSpPr>
        <p:sp>
          <p:nvSpPr>
            <p:cNvPr id="120" name="Google Shape;120;p14"/>
            <p:cNvSpPr/>
            <p:nvPr/>
          </p:nvSpPr>
          <p:spPr>
            <a:xfrm>
              <a:off x="3746995" y="4052923"/>
              <a:ext cx="504682" cy="505104"/>
            </a:xfrm>
            <a:custGeom>
              <a:rect b="b" l="l" r="r" t="t"/>
              <a:pathLst>
                <a:path extrusionOk="0" h="14372" w="14360">
                  <a:moveTo>
                    <a:pt x="14360" y="7180"/>
                  </a:moveTo>
                  <a:cubicBezTo>
                    <a:pt x="14360" y="11145"/>
                    <a:pt x="11145" y="14372"/>
                    <a:pt x="7180" y="14372"/>
                  </a:cubicBezTo>
                  <a:cubicBezTo>
                    <a:pt x="3216" y="14372"/>
                    <a:pt x="1" y="11145"/>
                    <a:pt x="1" y="7180"/>
                  </a:cubicBezTo>
                  <a:cubicBezTo>
                    <a:pt x="1" y="3215"/>
                    <a:pt x="3216" y="1"/>
                    <a:pt x="7180" y="1"/>
                  </a:cubicBezTo>
                  <a:cubicBezTo>
                    <a:pt x="11145" y="1"/>
                    <a:pt x="14360" y="3215"/>
                    <a:pt x="14360"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4"/>
            <p:cNvSpPr/>
            <p:nvPr/>
          </p:nvSpPr>
          <p:spPr>
            <a:xfrm>
              <a:off x="3745343" y="4175544"/>
              <a:ext cx="467428" cy="380691"/>
            </a:xfrm>
            <a:custGeom>
              <a:rect b="b" l="l" r="r" t="t"/>
              <a:pathLst>
                <a:path extrusionOk="0" h="10832" w="13300">
                  <a:moveTo>
                    <a:pt x="1024" y="0"/>
                  </a:moveTo>
                  <a:cubicBezTo>
                    <a:pt x="536" y="798"/>
                    <a:pt x="226" y="1691"/>
                    <a:pt x="84" y="2620"/>
                  </a:cubicBezTo>
                  <a:cubicBezTo>
                    <a:pt x="24" y="3072"/>
                    <a:pt x="0" y="3548"/>
                    <a:pt x="36" y="4013"/>
                  </a:cubicBezTo>
                  <a:lnTo>
                    <a:pt x="48" y="4358"/>
                  </a:lnTo>
                  <a:lnTo>
                    <a:pt x="95" y="4703"/>
                  </a:lnTo>
                  <a:lnTo>
                    <a:pt x="155" y="5049"/>
                  </a:lnTo>
                  <a:cubicBezTo>
                    <a:pt x="179" y="5168"/>
                    <a:pt x="215" y="5275"/>
                    <a:pt x="238" y="5394"/>
                  </a:cubicBezTo>
                  <a:cubicBezTo>
                    <a:pt x="1061" y="8654"/>
                    <a:pt x="3981" y="10832"/>
                    <a:pt x="7201" y="10832"/>
                  </a:cubicBezTo>
                  <a:cubicBezTo>
                    <a:pt x="7756" y="10832"/>
                    <a:pt x="8319" y="10767"/>
                    <a:pt x="8882" y="10633"/>
                  </a:cubicBezTo>
                  <a:cubicBezTo>
                    <a:pt x="9335" y="10525"/>
                    <a:pt x="9787" y="10371"/>
                    <a:pt x="10204" y="10180"/>
                  </a:cubicBezTo>
                  <a:cubicBezTo>
                    <a:pt x="10632" y="9990"/>
                    <a:pt x="11037" y="9752"/>
                    <a:pt x="11418" y="9478"/>
                  </a:cubicBezTo>
                  <a:cubicBezTo>
                    <a:pt x="11787" y="9204"/>
                    <a:pt x="12133" y="8894"/>
                    <a:pt x="12454" y="8549"/>
                  </a:cubicBezTo>
                  <a:cubicBezTo>
                    <a:pt x="12776" y="8204"/>
                    <a:pt x="13049" y="7835"/>
                    <a:pt x="13299" y="7430"/>
                  </a:cubicBezTo>
                  <a:lnTo>
                    <a:pt x="13299" y="7430"/>
                  </a:lnTo>
                  <a:cubicBezTo>
                    <a:pt x="12287" y="9013"/>
                    <a:pt x="10692" y="10133"/>
                    <a:pt x="8870" y="10561"/>
                  </a:cubicBezTo>
                  <a:cubicBezTo>
                    <a:pt x="8330" y="10685"/>
                    <a:pt x="7790" y="10745"/>
                    <a:pt x="7257" y="10745"/>
                  </a:cubicBezTo>
                  <a:cubicBezTo>
                    <a:pt x="4058" y="10745"/>
                    <a:pt x="1147" y="8596"/>
                    <a:pt x="310" y="5370"/>
                  </a:cubicBezTo>
                  <a:cubicBezTo>
                    <a:pt x="286" y="5251"/>
                    <a:pt x="250" y="5144"/>
                    <a:pt x="226" y="5037"/>
                  </a:cubicBezTo>
                  <a:lnTo>
                    <a:pt x="167" y="4691"/>
                  </a:lnTo>
                  <a:lnTo>
                    <a:pt x="119" y="4346"/>
                  </a:lnTo>
                  <a:lnTo>
                    <a:pt x="95" y="4001"/>
                  </a:lnTo>
                  <a:cubicBezTo>
                    <a:pt x="60" y="3536"/>
                    <a:pt x="72" y="3072"/>
                    <a:pt x="131" y="2620"/>
                  </a:cubicBezTo>
                  <a:cubicBezTo>
                    <a:pt x="262" y="1691"/>
                    <a:pt x="560" y="798"/>
                    <a:pt x="1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4"/>
          <p:cNvGrpSpPr/>
          <p:nvPr/>
        </p:nvGrpSpPr>
        <p:grpSpPr>
          <a:xfrm>
            <a:off x="3300935" y="2196705"/>
            <a:ext cx="5385866" cy="723108"/>
            <a:chOff x="3300935" y="2196705"/>
            <a:chExt cx="5385866" cy="723108"/>
          </a:xfrm>
        </p:grpSpPr>
        <p:sp>
          <p:nvSpPr>
            <p:cNvPr id="123" name="Google Shape;123;p14"/>
            <p:cNvSpPr/>
            <p:nvPr/>
          </p:nvSpPr>
          <p:spPr>
            <a:xfrm>
              <a:off x="3300935" y="2558241"/>
              <a:ext cx="495474" cy="35"/>
            </a:xfrm>
            <a:custGeom>
              <a:rect b="b" l="l" r="r" t="t"/>
              <a:pathLst>
                <a:path extrusionOk="0" fill="none" h="1" w="14098">
                  <a:moveTo>
                    <a:pt x="1" y="1"/>
                  </a:moveTo>
                  <a:lnTo>
                    <a:pt x="14098"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3796374" y="2196705"/>
              <a:ext cx="432705" cy="723108"/>
            </a:xfrm>
            <a:custGeom>
              <a:rect b="b" l="l" r="r" t="t"/>
              <a:pathLst>
                <a:path extrusionOk="0" fill="none" h="20575" w="12312">
                  <a:moveTo>
                    <a:pt x="12312" y="20575"/>
                  </a:moveTo>
                  <a:cubicBezTo>
                    <a:pt x="7264" y="20563"/>
                    <a:pt x="2954" y="16896"/>
                    <a:pt x="2156" y="11907"/>
                  </a:cubicBezTo>
                  <a:lnTo>
                    <a:pt x="1" y="10288"/>
                  </a:lnTo>
                  <a:lnTo>
                    <a:pt x="2156" y="8657"/>
                  </a:lnTo>
                  <a:cubicBezTo>
                    <a:pt x="2954" y="3668"/>
                    <a:pt x="7264" y="1"/>
                    <a:pt x="12312"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4"/>
            <p:cNvGrpSpPr/>
            <p:nvPr/>
          </p:nvGrpSpPr>
          <p:grpSpPr>
            <a:xfrm>
              <a:off x="3845331" y="2226015"/>
              <a:ext cx="4841470" cy="664100"/>
              <a:chOff x="3845331" y="2226015"/>
              <a:chExt cx="4841470" cy="664100"/>
            </a:xfrm>
          </p:grpSpPr>
          <p:sp>
            <p:nvSpPr>
              <p:cNvPr id="126" name="Google Shape;126;p14"/>
              <p:cNvSpPr/>
              <p:nvPr/>
            </p:nvSpPr>
            <p:spPr>
              <a:xfrm>
                <a:off x="3845331" y="2226015"/>
                <a:ext cx="4841470" cy="664100"/>
              </a:xfrm>
              <a:custGeom>
                <a:rect b="b" l="l" r="r" t="t"/>
                <a:pathLst>
                  <a:path extrusionOk="0" h="18896" w="137757">
                    <a:moveTo>
                      <a:pt x="10919" y="0"/>
                    </a:moveTo>
                    <a:cubicBezTo>
                      <a:pt x="6156" y="0"/>
                      <a:pt x="2132" y="3548"/>
                      <a:pt x="1549" y="8287"/>
                    </a:cubicBezTo>
                    <a:lnTo>
                      <a:pt x="1" y="9442"/>
                    </a:lnTo>
                    <a:lnTo>
                      <a:pt x="1549" y="10609"/>
                    </a:lnTo>
                    <a:cubicBezTo>
                      <a:pt x="2132" y="15335"/>
                      <a:pt x="6156" y="18895"/>
                      <a:pt x="10919" y="18895"/>
                    </a:cubicBezTo>
                    <a:lnTo>
                      <a:pt x="128303" y="18895"/>
                    </a:lnTo>
                    <a:cubicBezTo>
                      <a:pt x="133517" y="18895"/>
                      <a:pt x="137744" y="14669"/>
                      <a:pt x="137756" y="9454"/>
                    </a:cubicBezTo>
                    <a:cubicBezTo>
                      <a:pt x="137756" y="4227"/>
                      <a:pt x="133517" y="0"/>
                      <a:pt x="128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4"/>
              <p:cNvGrpSpPr/>
              <p:nvPr/>
            </p:nvGrpSpPr>
            <p:grpSpPr>
              <a:xfrm>
                <a:off x="3962504" y="2305513"/>
                <a:ext cx="505947" cy="505104"/>
                <a:chOff x="3962504" y="2305513"/>
                <a:chExt cx="505947" cy="505104"/>
              </a:xfrm>
            </p:grpSpPr>
            <p:sp>
              <p:nvSpPr>
                <p:cNvPr id="128" name="Google Shape;128;p14"/>
                <p:cNvSpPr/>
                <p:nvPr/>
              </p:nvSpPr>
              <p:spPr>
                <a:xfrm>
                  <a:off x="3962504" y="2428099"/>
                  <a:ext cx="467429" cy="380691"/>
                </a:xfrm>
                <a:custGeom>
                  <a:rect b="b" l="l" r="r" t="t"/>
                  <a:pathLst>
                    <a:path extrusionOk="0" h="10832" w="13300">
                      <a:moveTo>
                        <a:pt x="1013" y="1"/>
                      </a:moveTo>
                      <a:cubicBezTo>
                        <a:pt x="536" y="799"/>
                        <a:pt x="227" y="1692"/>
                        <a:pt x="84" y="2608"/>
                      </a:cubicBezTo>
                      <a:cubicBezTo>
                        <a:pt x="12" y="3073"/>
                        <a:pt x="1" y="3537"/>
                        <a:pt x="36" y="4013"/>
                      </a:cubicBezTo>
                      <a:lnTo>
                        <a:pt x="48" y="4359"/>
                      </a:lnTo>
                      <a:lnTo>
                        <a:pt x="96" y="4704"/>
                      </a:lnTo>
                      <a:lnTo>
                        <a:pt x="155" y="5049"/>
                      </a:lnTo>
                      <a:cubicBezTo>
                        <a:pt x="179" y="5168"/>
                        <a:pt x="203" y="5275"/>
                        <a:pt x="239" y="5394"/>
                      </a:cubicBezTo>
                      <a:cubicBezTo>
                        <a:pt x="1052" y="8647"/>
                        <a:pt x="3981" y="10832"/>
                        <a:pt x="7206" y="10832"/>
                      </a:cubicBezTo>
                      <a:cubicBezTo>
                        <a:pt x="7759" y="10832"/>
                        <a:pt x="8321" y="10767"/>
                        <a:pt x="8883" y="10633"/>
                      </a:cubicBezTo>
                      <a:cubicBezTo>
                        <a:pt x="9335" y="10526"/>
                        <a:pt x="9776" y="10371"/>
                        <a:pt x="10204" y="10169"/>
                      </a:cubicBezTo>
                      <a:cubicBezTo>
                        <a:pt x="10621" y="9978"/>
                        <a:pt x="11026" y="9740"/>
                        <a:pt x="11407" y="9466"/>
                      </a:cubicBezTo>
                      <a:cubicBezTo>
                        <a:pt x="11776" y="9193"/>
                        <a:pt x="12133" y="8883"/>
                        <a:pt x="12443" y="8550"/>
                      </a:cubicBezTo>
                      <a:cubicBezTo>
                        <a:pt x="12764" y="8204"/>
                        <a:pt x="13050" y="7835"/>
                        <a:pt x="13300" y="7430"/>
                      </a:cubicBezTo>
                      <a:lnTo>
                        <a:pt x="13300" y="7430"/>
                      </a:lnTo>
                      <a:cubicBezTo>
                        <a:pt x="12276" y="9014"/>
                        <a:pt x="10692" y="10133"/>
                        <a:pt x="8859" y="10562"/>
                      </a:cubicBezTo>
                      <a:cubicBezTo>
                        <a:pt x="8315" y="10688"/>
                        <a:pt x="7771" y="10749"/>
                        <a:pt x="7234" y="10749"/>
                      </a:cubicBezTo>
                      <a:cubicBezTo>
                        <a:pt x="4039" y="10749"/>
                        <a:pt x="1134" y="8592"/>
                        <a:pt x="298" y="5371"/>
                      </a:cubicBezTo>
                      <a:cubicBezTo>
                        <a:pt x="274" y="5252"/>
                        <a:pt x="239" y="5144"/>
                        <a:pt x="215" y="5037"/>
                      </a:cubicBezTo>
                      <a:lnTo>
                        <a:pt x="155" y="4692"/>
                      </a:lnTo>
                      <a:lnTo>
                        <a:pt x="108" y="4347"/>
                      </a:lnTo>
                      <a:lnTo>
                        <a:pt x="84" y="4001"/>
                      </a:lnTo>
                      <a:cubicBezTo>
                        <a:pt x="48" y="3537"/>
                        <a:pt x="60" y="3073"/>
                        <a:pt x="132" y="2620"/>
                      </a:cubicBezTo>
                      <a:cubicBezTo>
                        <a:pt x="251" y="1692"/>
                        <a:pt x="548" y="799"/>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3963770" y="2305513"/>
                  <a:ext cx="504682" cy="505104"/>
                </a:xfrm>
                <a:custGeom>
                  <a:rect b="b" l="l" r="r" t="t"/>
                  <a:pathLst>
                    <a:path extrusionOk="0" h="14372" w="14360">
                      <a:moveTo>
                        <a:pt x="14359" y="7192"/>
                      </a:moveTo>
                      <a:cubicBezTo>
                        <a:pt x="14359" y="11157"/>
                        <a:pt x="11145" y="14371"/>
                        <a:pt x="7180" y="14371"/>
                      </a:cubicBezTo>
                      <a:cubicBezTo>
                        <a:pt x="3215" y="14371"/>
                        <a:pt x="0" y="11157"/>
                        <a:pt x="0" y="7192"/>
                      </a:cubicBezTo>
                      <a:cubicBezTo>
                        <a:pt x="0" y="3215"/>
                        <a:pt x="3215" y="0"/>
                        <a:pt x="7180" y="0"/>
                      </a:cubicBezTo>
                      <a:cubicBezTo>
                        <a:pt x="11145" y="0"/>
                        <a:pt x="14359" y="3215"/>
                        <a:pt x="14359" y="71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32"/>
          <p:cNvPicPr preferRelativeResize="0"/>
          <p:nvPr/>
        </p:nvPicPr>
        <p:blipFill>
          <a:blip r:embed="rId3">
            <a:alphaModFix/>
          </a:blip>
          <a:stretch>
            <a:fillRect/>
          </a:stretch>
        </p:blipFill>
        <p:spPr>
          <a:xfrm>
            <a:off x="1072238" y="152400"/>
            <a:ext cx="6999523"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3"/>
          <p:cNvSpPr txBox="1"/>
          <p:nvPr>
            <p:ph type="title"/>
          </p:nvPr>
        </p:nvSpPr>
        <p:spPr>
          <a:xfrm>
            <a:off x="457200" y="304800"/>
            <a:ext cx="787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Logistic Transformation</a:t>
            </a:r>
            <a:endParaRPr sz="2600"/>
          </a:p>
        </p:txBody>
      </p:sp>
      <p:sp>
        <p:nvSpPr>
          <p:cNvPr id="779" name="Google Shape;779;p33"/>
          <p:cNvSpPr txBox="1"/>
          <p:nvPr/>
        </p:nvSpPr>
        <p:spPr>
          <a:xfrm>
            <a:off x="834100" y="1016225"/>
            <a:ext cx="7706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Since the logistic transformation</a:t>
            </a:r>
            <a:endParaRPr sz="2000">
              <a:solidFill>
                <a:schemeClr val="dk1"/>
              </a:solidFill>
              <a:latin typeface="Roboto"/>
              <a:ea typeface="Roboto"/>
              <a:cs typeface="Roboto"/>
              <a:sym typeface="Roboto"/>
            </a:endParaRPr>
          </a:p>
          <a:p>
            <a:pPr indent="0" lvl="0" marL="0" rtl="0" algn="l">
              <a:spcBef>
                <a:spcPts val="0"/>
              </a:spcBef>
              <a:spcAft>
                <a:spcPts val="0"/>
              </a:spcAft>
              <a:buNone/>
            </a:pPr>
            <a:r>
              <a:t/>
            </a:r>
            <a:endParaRPr sz="2000">
              <a:solidFill>
                <a:schemeClr val="dk1"/>
              </a:solidFill>
              <a:latin typeface="Roboto"/>
              <a:ea typeface="Roboto"/>
              <a:cs typeface="Roboto"/>
              <a:sym typeface="Roboto"/>
            </a:endParaRPr>
          </a:p>
          <a:p>
            <a:pPr indent="0" lvl="0" marL="0" rtl="0" algn="l">
              <a:spcBef>
                <a:spcPts val="0"/>
              </a:spcBef>
              <a:spcAft>
                <a:spcPts val="0"/>
              </a:spcAft>
              <a:buNone/>
            </a:pPr>
            <a:r>
              <a:t/>
            </a:r>
            <a:endParaRPr sz="2000">
              <a:solidFill>
                <a:schemeClr val="dk1"/>
              </a:solidFill>
              <a:latin typeface="Roboto"/>
              <a:ea typeface="Roboto"/>
              <a:cs typeface="Roboto"/>
              <a:sym typeface="Roboto"/>
            </a:endParaRPr>
          </a:p>
          <a:p>
            <a:pPr indent="0" lvl="0" marL="0" rtl="0" algn="l">
              <a:spcBef>
                <a:spcPts val="0"/>
              </a:spcBef>
              <a:spcAft>
                <a:spcPts val="0"/>
              </a:spcAft>
              <a:buNone/>
            </a:pPr>
            <a:r>
              <a:t/>
            </a:r>
            <a:endParaRPr sz="2000">
              <a:solidFill>
                <a:schemeClr val="dk1"/>
              </a:solidFill>
              <a:latin typeface="Roboto"/>
              <a:ea typeface="Roboto"/>
              <a:cs typeface="Roboto"/>
              <a:sym typeface="Roboto"/>
            </a:endParaRPr>
          </a:p>
          <a:p>
            <a:pPr indent="0" lvl="0" marL="0" rtl="0" algn="l">
              <a:spcBef>
                <a:spcPts val="0"/>
              </a:spcBef>
              <a:spcAft>
                <a:spcPts val="0"/>
              </a:spcAft>
              <a:buNone/>
            </a:pPr>
            <a:r>
              <a:t/>
            </a:r>
            <a:endParaRPr sz="2000">
              <a:solidFill>
                <a:schemeClr val="dk1"/>
              </a:solidFill>
              <a:latin typeface="Roboto"/>
              <a:ea typeface="Roboto"/>
              <a:cs typeface="Roboto"/>
              <a:sym typeface="Roboto"/>
            </a:endParaRPr>
          </a:p>
          <a:p>
            <a:pPr indent="0" lvl="0" marL="0" rtl="0" algn="l">
              <a:spcBef>
                <a:spcPts val="0"/>
              </a:spcBef>
              <a:spcAft>
                <a:spcPts val="0"/>
              </a:spcAft>
              <a:buNone/>
            </a:pPr>
            <a:r>
              <a:rPr lang="en" sz="2000">
                <a:solidFill>
                  <a:schemeClr val="dk1"/>
                </a:solidFill>
                <a:latin typeface="Roboto"/>
                <a:ea typeface="Roboto"/>
                <a:cs typeface="Roboto"/>
                <a:sym typeface="Roboto"/>
              </a:rPr>
              <a:t>is </a:t>
            </a:r>
            <a:r>
              <a:rPr lang="en" sz="2000">
                <a:solidFill>
                  <a:schemeClr val="dk1"/>
                </a:solidFill>
                <a:latin typeface="Roboto"/>
                <a:ea typeface="Roboto"/>
                <a:cs typeface="Roboto"/>
                <a:sym typeface="Roboto"/>
              </a:rPr>
              <a:t>monotonically</a:t>
            </a:r>
            <a:r>
              <a:rPr lang="en" sz="2000">
                <a:solidFill>
                  <a:schemeClr val="dk1"/>
                </a:solidFill>
                <a:latin typeface="Roboto"/>
                <a:ea typeface="Roboto"/>
                <a:cs typeface="Roboto"/>
                <a:sym typeface="Roboto"/>
              </a:rPr>
              <a:t> increasing, the glass type </a:t>
            </a:r>
            <a:r>
              <a:rPr i="1" lang="en" sz="2000">
                <a:solidFill>
                  <a:schemeClr val="dk1"/>
                </a:solidFill>
                <a:latin typeface="Roboto"/>
                <a:ea typeface="Roboto"/>
                <a:cs typeface="Roboto"/>
                <a:sym typeface="Roboto"/>
              </a:rPr>
              <a:t>j</a:t>
            </a:r>
            <a:r>
              <a:rPr lang="en" sz="2000">
                <a:solidFill>
                  <a:schemeClr val="dk1"/>
                </a:solidFill>
                <a:latin typeface="Roboto"/>
                <a:ea typeface="Roboto"/>
                <a:cs typeface="Roboto"/>
                <a:sym typeface="Roboto"/>
              </a:rPr>
              <a:t> with the maximal posterior probability                      is the one for which the right-hand side of the logistic regression model is maximized, i.e. the scalar product:</a:t>
            </a:r>
            <a:endParaRPr sz="2000">
              <a:solidFill>
                <a:schemeClr val="dk1"/>
              </a:solidFill>
              <a:latin typeface="Roboto"/>
              <a:ea typeface="Roboto"/>
              <a:cs typeface="Roboto"/>
              <a:sym typeface="Roboto"/>
            </a:endParaRPr>
          </a:p>
        </p:txBody>
      </p:sp>
      <p:pic>
        <p:nvPicPr>
          <p:cNvPr id="780" name="Google Shape;780;p33"/>
          <p:cNvPicPr preferRelativeResize="0"/>
          <p:nvPr/>
        </p:nvPicPr>
        <p:blipFill>
          <a:blip r:embed="rId3">
            <a:alphaModFix/>
          </a:blip>
          <a:stretch>
            <a:fillRect/>
          </a:stretch>
        </p:blipFill>
        <p:spPr>
          <a:xfrm>
            <a:off x="3013925" y="4015250"/>
            <a:ext cx="3018025" cy="519825"/>
          </a:xfrm>
          <a:prstGeom prst="rect">
            <a:avLst/>
          </a:prstGeom>
          <a:noFill/>
          <a:ln>
            <a:noFill/>
          </a:ln>
        </p:spPr>
      </p:pic>
      <p:pic>
        <p:nvPicPr>
          <p:cNvPr id="781" name="Google Shape;781;p33"/>
          <p:cNvPicPr preferRelativeResize="0"/>
          <p:nvPr/>
        </p:nvPicPr>
        <p:blipFill>
          <a:blip r:embed="rId4">
            <a:alphaModFix/>
          </a:blip>
          <a:stretch>
            <a:fillRect/>
          </a:stretch>
        </p:blipFill>
        <p:spPr>
          <a:xfrm>
            <a:off x="3240325" y="2930725"/>
            <a:ext cx="1302214" cy="303625"/>
          </a:xfrm>
          <a:prstGeom prst="rect">
            <a:avLst/>
          </a:prstGeom>
          <a:noFill/>
          <a:ln>
            <a:noFill/>
          </a:ln>
        </p:spPr>
      </p:pic>
      <p:pic>
        <p:nvPicPr>
          <p:cNvPr id="782" name="Google Shape;782;p33"/>
          <p:cNvPicPr preferRelativeResize="0"/>
          <p:nvPr/>
        </p:nvPicPr>
        <p:blipFill>
          <a:blip r:embed="rId5">
            <a:alphaModFix/>
          </a:blip>
          <a:stretch>
            <a:fillRect/>
          </a:stretch>
        </p:blipFill>
        <p:spPr>
          <a:xfrm>
            <a:off x="3418663" y="1470525"/>
            <a:ext cx="2306686" cy="86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34"/>
          <p:cNvSpPr txBox="1"/>
          <p:nvPr>
            <p:ph type="title"/>
          </p:nvPr>
        </p:nvSpPr>
        <p:spPr>
          <a:xfrm>
            <a:off x="457200" y="304800"/>
            <a:ext cx="787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Scalar Products           				</a:t>
            </a:r>
            <a:endParaRPr sz="2600"/>
          </a:p>
        </p:txBody>
      </p:sp>
      <p:pic>
        <p:nvPicPr>
          <p:cNvPr id="788" name="Google Shape;788;p34"/>
          <p:cNvPicPr preferRelativeResize="0"/>
          <p:nvPr/>
        </p:nvPicPr>
        <p:blipFill>
          <a:blip r:embed="rId3">
            <a:alphaModFix/>
          </a:blip>
          <a:stretch>
            <a:fillRect/>
          </a:stretch>
        </p:blipFill>
        <p:spPr>
          <a:xfrm>
            <a:off x="4447225" y="367573"/>
            <a:ext cx="2596100" cy="447175"/>
          </a:xfrm>
          <a:prstGeom prst="rect">
            <a:avLst/>
          </a:prstGeom>
          <a:noFill/>
          <a:ln>
            <a:noFill/>
          </a:ln>
        </p:spPr>
      </p:pic>
      <p:pic>
        <p:nvPicPr>
          <p:cNvPr id="789" name="Google Shape;789;p34"/>
          <p:cNvPicPr preferRelativeResize="0"/>
          <p:nvPr/>
        </p:nvPicPr>
        <p:blipFill>
          <a:blip r:embed="rId4">
            <a:alphaModFix/>
          </a:blip>
          <a:stretch>
            <a:fillRect/>
          </a:stretch>
        </p:blipFill>
        <p:spPr>
          <a:xfrm>
            <a:off x="499048" y="935450"/>
            <a:ext cx="4246951" cy="3992250"/>
          </a:xfrm>
          <a:prstGeom prst="rect">
            <a:avLst/>
          </a:prstGeom>
          <a:noFill/>
          <a:ln>
            <a:noFill/>
          </a:ln>
        </p:spPr>
      </p:pic>
      <p:pic>
        <p:nvPicPr>
          <p:cNvPr id="790" name="Google Shape;790;p34"/>
          <p:cNvPicPr preferRelativeResize="0"/>
          <p:nvPr/>
        </p:nvPicPr>
        <p:blipFill>
          <a:blip r:embed="rId5">
            <a:alphaModFix/>
          </a:blip>
          <a:stretch>
            <a:fillRect/>
          </a:stretch>
        </p:blipFill>
        <p:spPr>
          <a:xfrm>
            <a:off x="3903925" y="2346125"/>
            <a:ext cx="4962450" cy="743400"/>
          </a:xfrm>
          <a:prstGeom prst="rect">
            <a:avLst/>
          </a:prstGeom>
          <a:noFill/>
          <a:ln>
            <a:noFill/>
          </a:ln>
        </p:spPr>
      </p:pic>
      <p:sp>
        <p:nvSpPr>
          <p:cNvPr id="791" name="Google Shape;791;p34"/>
          <p:cNvSpPr txBox="1"/>
          <p:nvPr/>
        </p:nvSpPr>
        <p:spPr>
          <a:xfrm>
            <a:off x="1174200" y="2470650"/>
            <a:ext cx="538200" cy="10992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792" name="Google Shape;792;p34"/>
          <p:cNvSpPr txBox="1"/>
          <p:nvPr/>
        </p:nvSpPr>
        <p:spPr>
          <a:xfrm>
            <a:off x="4668075" y="2604950"/>
            <a:ext cx="3999000" cy="213300"/>
          </a:xfrm>
          <a:prstGeom prst="rect">
            <a:avLst/>
          </a:prstGeom>
          <a:no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793" name="Google Shape;793;p34"/>
          <p:cNvSpPr txBox="1"/>
          <p:nvPr/>
        </p:nvSpPr>
        <p:spPr>
          <a:xfrm>
            <a:off x="3504475" y="2417675"/>
            <a:ext cx="263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accent4"/>
                </a:solidFill>
                <a:latin typeface="Roboto"/>
                <a:ea typeface="Roboto"/>
                <a:cs typeface="Roboto"/>
                <a:sym typeface="Roboto"/>
              </a:rPr>
              <a:t>*</a:t>
            </a:r>
            <a:endParaRPr b="1" sz="2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35"/>
          <p:cNvSpPr txBox="1"/>
          <p:nvPr>
            <p:ph type="title"/>
          </p:nvPr>
        </p:nvSpPr>
        <p:spPr>
          <a:xfrm>
            <a:off x="457200" y="304800"/>
            <a:ext cx="787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Assay 1 Classification</a:t>
            </a:r>
            <a:endParaRPr sz="2600"/>
          </a:p>
        </p:txBody>
      </p:sp>
      <p:sp>
        <p:nvSpPr>
          <p:cNvPr id="799" name="Google Shape;799;p35"/>
          <p:cNvSpPr txBox="1"/>
          <p:nvPr/>
        </p:nvSpPr>
        <p:spPr>
          <a:xfrm>
            <a:off x="457950" y="877500"/>
            <a:ext cx="82281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u="sng">
                <a:solidFill>
                  <a:schemeClr val="accent1"/>
                </a:solidFill>
                <a:latin typeface="Roboto"/>
                <a:ea typeface="Roboto"/>
                <a:cs typeface="Roboto"/>
                <a:sym typeface="Roboto"/>
              </a:rPr>
              <a:t>j</a:t>
            </a:r>
            <a:r>
              <a:rPr b="1" lang="en" sz="1800" u="sng">
                <a:solidFill>
                  <a:schemeClr val="accent1"/>
                </a:solidFill>
                <a:latin typeface="Roboto"/>
                <a:ea typeface="Roboto"/>
                <a:cs typeface="Roboto"/>
                <a:sym typeface="Roboto"/>
              </a:rPr>
              <a:t> = 1 → float</a:t>
            </a:r>
            <a:endParaRPr b="1" sz="1800" u="sng">
              <a:solidFill>
                <a:schemeClr val="accent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 444.2 - (524.3*1.6) + (3.2*13) + (6.1*2.5) - (0.5*1.5) +</a:t>
            </a:r>
            <a:endParaRPr sz="1800">
              <a:solidFill>
                <a:schemeClr val="dk1"/>
              </a:solidFill>
              <a:latin typeface="Roboto"/>
              <a:ea typeface="Roboto"/>
              <a:cs typeface="Roboto"/>
              <a:sym typeface="Roboto"/>
            </a:endParaRPr>
          </a:p>
          <a:p>
            <a:pPr indent="0" lvl="0" marL="1828800" rtl="0" algn="l">
              <a:spcBef>
                <a:spcPts val="0"/>
              </a:spcBef>
              <a:spcAft>
                <a:spcPts val="0"/>
              </a:spcAft>
              <a:buNone/>
            </a:pPr>
            <a:r>
              <a:rPr lang="en" sz="1800">
                <a:solidFill>
                  <a:schemeClr val="dk1"/>
                </a:solidFill>
                <a:latin typeface="Roboto"/>
                <a:ea typeface="Roboto"/>
                <a:cs typeface="Roboto"/>
                <a:sym typeface="Roboto"/>
              </a:rPr>
              <a:t>   (3.4*70) + (3*0.5) + (4.8*8) + (4.5*0.2) - (2.3*0.1) </a:t>
            </a:r>
            <a:endParaRPr sz="1800">
              <a:solidFill>
                <a:schemeClr val="dk1"/>
              </a:solidFill>
              <a:latin typeface="Roboto"/>
              <a:ea typeface="Roboto"/>
              <a:cs typeface="Roboto"/>
              <a:sym typeface="Roboto"/>
            </a:endParaRPr>
          </a:p>
          <a:p>
            <a:pPr indent="0" lvl="0" marL="1828800" rtl="0" algn="l">
              <a:spcBef>
                <a:spcPts val="0"/>
              </a:spcBef>
              <a:spcAft>
                <a:spcPts val="0"/>
              </a:spcAft>
              <a:buNone/>
            </a:pPr>
            <a:r>
              <a:rPr lang="en" sz="1800">
                <a:solidFill>
                  <a:schemeClr val="dk1"/>
                </a:solidFill>
                <a:latin typeface="Roboto"/>
                <a:ea typeface="Roboto"/>
                <a:cs typeface="Roboto"/>
                <a:sym typeface="Roboto"/>
              </a:rPr>
              <a:t>= </a:t>
            </a:r>
            <a:r>
              <a:rPr b="1" lang="en" sz="1800">
                <a:solidFill>
                  <a:schemeClr val="accent1"/>
                </a:solidFill>
                <a:latin typeface="Roboto"/>
                <a:ea typeface="Roboto"/>
                <a:cs typeface="Roboto"/>
                <a:sym typeface="Roboto"/>
              </a:rPr>
              <a:t>-60.74729</a:t>
            </a:r>
            <a:endParaRPr b="1" sz="1800">
              <a:solidFill>
                <a:schemeClr val="accent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b="1" i="1" lang="en" sz="1800" u="sng">
                <a:solidFill>
                  <a:schemeClr val="accent4"/>
                </a:solidFill>
                <a:latin typeface="Roboto"/>
                <a:ea typeface="Roboto"/>
                <a:cs typeface="Roboto"/>
                <a:sym typeface="Roboto"/>
              </a:rPr>
              <a:t>j</a:t>
            </a:r>
            <a:r>
              <a:rPr b="1" lang="en" sz="1800" u="sng">
                <a:solidFill>
                  <a:schemeClr val="accent4"/>
                </a:solidFill>
                <a:latin typeface="Roboto"/>
                <a:ea typeface="Roboto"/>
                <a:cs typeface="Roboto"/>
                <a:sym typeface="Roboto"/>
              </a:rPr>
              <a:t> = 2 → nonfloat</a:t>
            </a:r>
            <a:endParaRPr b="1" sz="1800" u="sng">
              <a:solidFill>
                <a:schemeClr val="accent4"/>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 413.2 + (84.7*1.6) - (5.8*13) - (5*2.5) - (4*1.5) - (5.4*70) - </a:t>
            </a:r>
            <a:endParaRPr sz="1800">
              <a:solidFill>
                <a:schemeClr val="dk1"/>
              </a:solidFill>
              <a:latin typeface="Roboto"/>
              <a:ea typeface="Roboto"/>
              <a:cs typeface="Roboto"/>
              <a:sym typeface="Roboto"/>
            </a:endParaRPr>
          </a:p>
          <a:p>
            <a:pPr indent="457200" lvl="0" marL="1371600" rtl="0" algn="l">
              <a:spcBef>
                <a:spcPts val="0"/>
              </a:spcBef>
              <a:spcAft>
                <a:spcPts val="0"/>
              </a:spcAft>
              <a:buNone/>
            </a:pPr>
            <a:r>
              <a:rPr lang="en" sz="1800">
                <a:solidFill>
                  <a:schemeClr val="dk1"/>
                </a:solidFill>
                <a:latin typeface="Roboto"/>
                <a:ea typeface="Roboto"/>
                <a:cs typeface="Roboto"/>
                <a:sym typeface="Roboto"/>
              </a:rPr>
              <a:t>   (5.6*0.5) - (5.2*8) - (6.4*0.2) + (0.4*0.1)</a:t>
            </a:r>
            <a:endParaRPr sz="1800">
              <a:solidFill>
                <a:schemeClr val="dk1"/>
              </a:solidFill>
              <a:latin typeface="Roboto"/>
              <a:ea typeface="Roboto"/>
              <a:cs typeface="Roboto"/>
              <a:sym typeface="Roboto"/>
            </a:endParaRPr>
          </a:p>
          <a:p>
            <a:pPr indent="457200" lvl="0" marL="1371600" rtl="0" algn="l">
              <a:spcBef>
                <a:spcPts val="0"/>
              </a:spcBef>
              <a:spcAft>
                <a:spcPts val="0"/>
              </a:spcAft>
              <a:buNone/>
            </a:pPr>
            <a:r>
              <a:rPr lang="en" sz="1800">
                <a:solidFill>
                  <a:schemeClr val="dk1"/>
                </a:solidFill>
                <a:latin typeface="Roboto"/>
                <a:ea typeface="Roboto"/>
                <a:cs typeface="Roboto"/>
                <a:sym typeface="Roboto"/>
              </a:rPr>
              <a:t>= </a:t>
            </a:r>
            <a:r>
              <a:rPr b="1" lang="en" sz="1800">
                <a:solidFill>
                  <a:schemeClr val="accent4"/>
                </a:solidFill>
                <a:latin typeface="Roboto"/>
                <a:ea typeface="Roboto"/>
                <a:cs typeface="Roboto"/>
                <a:sym typeface="Roboto"/>
              </a:rPr>
              <a:t>28.38523</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b="1" i="1" lang="en" sz="1800" u="sng">
                <a:solidFill>
                  <a:schemeClr val="accent6"/>
                </a:solidFill>
                <a:latin typeface="Roboto"/>
                <a:ea typeface="Roboto"/>
                <a:cs typeface="Roboto"/>
                <a:sym typeface="Roboto"/>
              </a:rPr>
              <a:t>j</a:t>
            </a:r>
            <a:r>
              <a:rPr b="1" lang="en" sz="1800" u="sng">
                <a:solidFill>
                  <a:schemeClr val="accent6"/>
                </a:solidFill>
                <a:latin typeface="Roboto"/>
                <a:ea typeface="Roboto"/>
                <a:cs typeface="Roboto"/>
                <a:sym typeface="Roboto"/>
              </a:rPr>
              <a:t> = 3 → nonwindow</a:t>
            </a:r>
            <a:endParaRPr b="1" sz="1800" u="sng">
              <a:solidFill>
                <a:schemeClr val="accent6"/>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 -3293 + (1232.5*1.6) + (12.6*13) + (8.3*2.5) + (19.9*1.5) + </a:t>
            </a:r>
            <a:endParaRPr sz="1800">
              <a:solidFill>
                <a:schemeClr val="dk1"/>
              </a:solidFill>
              <a:latin typeface="Roboto"/>
              <a:ea typeface="Roboto"/>
              <a:cs typeface="Roboto"/>
              <a:sym typeface="Roboto"/>
            </a:endParaRPr>
          </a:p>
          <a:p>
            <a:pPr indent="457200" lvl="0" marL="1371600" rtl="0" algn="l">
              <a:spcBef>
                <a:spcPts val="0"/>
              </a:spcBef>
              <a:spcAft>
                <a:spcPts val="0"/>
              </a:spcAft>
              <a:buNone/>
            </a:pPr>
            <a:r>
              <a:rPr lang="en" sz="1800">
                <a:solidFill>
                  <a:schemeClr val="dk1"/>
                </a:solidFill>
                <a:latin typeface="Roboto"/>
                <a:ea typeface="Roboto"/>
                <a:cs typeface="Roboto"/>
                <a:sym typeface="Roboto"/>
              </a:rPr>
              <a:t>   (15.3*70) + (11*0.5) + (9.1*8) + (11.2*0.2) - (6.6*0.1)</a:t>
            </a:r>
            <a:endParaRPr sz="1800">
              <a:solidFill>
                <a:schemeClr val="dk1"/>
              </a:solidFill>
              <a:latin typeface="Roboto"/>
              <a:ea typeface="Roboto"/>
              <a:cs typeface="Roboto"/>
              <a:sym typeface="Roboto"/>
            </a:endParaRPr>
          </a:p>
          <a:p>
            <a:pPr indent="457200" lvl="0" marL="1371600" rtl="0" algn="l">
              <a:spcBef>
                <a:spcPts val="0"/>
              </a:spcBef>
              <a:spcAft>
                <a:spcPts val="0"/>
              </a:spcAft>
              <a:buNone/>
            </a:pPr>
            <a:r>
              <a:rPr lang="en" sz="1800">
                <a:solidFill>
                  <a:schemeClr val="dk1"/>
                </a:solidFill>
                <a:latin typeface="Roboto"/>
                <a:ea typeface="Roboto"/>
                <a:cs typeface="Roboto"/>
                <a:sym typeface="Roboto"/>
              </a:rPr>
              <a:t>= </a:t>
            </a:r>
            <a:r>
              <a:rPr b="1" lang="en" sz="1800">
                <a:solidFill>
                  <a:schemeClr val="accent6"/>
                </a:solidFill>
                <a:latin typeface="Roboto"/>
                <a:ea typeface="Roboto"/>
                <a:cs typeface="Roboto"/>
                <a:sym typeface="Roboto"/>
              </a:rPr>
              <a:t>43.0848</a:t>
            </a:r>
            <a:endParaRPr sz="1800">
              <a:solidFill>
                <a:schemeClr val="accent6"/>
              </a:solidFill>
              <a:latin typeface="Roboto"/>
              <a:ea typeface="Roboto"/>
              <a:cs typeface="Roboto"/>
              <a:sym typeface="Roboto"/>
            </a:endParaRPr>
          </a:p>
          <a:p>
            <a:pPr indent="0" lvl="0" marL="0" rtl="0" algn="l">
              <a:spcBef>
                <a:spcPts val="0"/>
              </a:spcBef>
              <a:spcAft>
                <a:spcPts val="0"/>
              </a:spcAft>
              <a:buNone/>
            </a:pPr>
            <a:r>
              <a:t/>
            </a:r>
            <a:endParaRPr b="1" sz="1800">
              <a:solidFill>
                <a:schemeClr val="accent4"/>
              </a:solidFill>
              <a:latin typeface="Roboto"/>
              <a:ea typeface="Roboto"/>
              <a:cs typeface="Roboto"/>
              <a:sym typeface="Roboto"/>
            </a:endParaRPr>
          </a:p>
        </p:txBody>
      </p:sp>
      <p:pic>
        <p:nvPicPr>
          <p:cNvPr id="800" name="Google Shape;800;p35"/>
          <p:cNvPicPr preferRelativeResize="0"/>
          <p:nvPr/>
        </p:nvPicPr>
        <p:blipFill>
          <a:blip r:embed="rId3">
            <a:alphaModFix/>
          </a:blip>
          <a:stretch>
            <a:fillRect/>
          </a:stretch>
        </p:blipFill>
        <p:spPr>
          <a:xfrm>
            <a:off x="457200" y="1267725"/>
            <a:ext cx="1834825" cy="320725"/>
          </a:xfrm>
          <a:prstGeom prst="rect">
            <a:avLst/>
          </a:prstGeom>
          <a:noFill/>
          <a:ln>
            <a:noFill/>
          </a:ln>
        </p:spPr>
      </p:pic>
      <p:pic>
        <p:nvPicPr>
          <p:cNvPr id="801" name="Google Shape;801;p35"/>
          <p:cNvPicPr preferRelativeResize="0"/>
          <p:nvPr/>
        </p:nvPicPr>
        <p:blipFill>
          <a:blip r:embed="rId3">
            <a:alphaModFix/>
          </a:blip>
          <a:stretch>
            <a:fillRect/>
          </a:stretch>
        </p:blipFill>
        <p:spPr>
          <a:xfrm>
            <a:off x="457200" y="2628250"/>
            <a:ext cx="1834825" cy="320725"/>
          </a:xfrm>
          <a:prstGeom prst="rect">
            <a:avLst/>
          </a:prstGeom>
          <a:noFill/>
          <a:ln>
            <a:noFill/>
          </a:ln>
        </p:spPr>
      </p:pic>
      <p:pic>
        <p:nvPicPr>
          <p:cNvPr id="802" name="Google Shape;802;p35"/>
          <p:cNvPicPr preferRelativeResize="0"/>
          <p:nvPr/>
        </p:nvPicPr>
        <p:blipFill>
          <a:blip r:embed="rId3">
            <a:alphaModFix/>
          </a:blip>
          <a:stretch>
            <a:fillRect/>
          </a:stretch>
        </p:blipFill>
        <p:spPr>
          <a:xfrm>
            <a:off x="457200" y="3988775"/>
            <a:ext cx="1834825" cy="320725"/>
          </a:xfrm>
          <a:prstGeom prst="rect">
            <a:avLst/>
          </a:prstGeom>
          <a:noFill/>
          <a:ln>
            <a:noFill/>
          </a:ln>
        </p:spPr>
      </p:pic>
      <p:sp>
        <p:nvSpPr>
          <p:cNvPr id="803" name="Google Shape;803;p35"/>
          <p:cNvSpPr txBox="1"/>
          <p:nvPr/>
        </p:nvSpPr>
        <p:spPr>
          <a:xfrm>
            <a:off x="7033950" y="200400"/>
            <a:ext cx="1652100" cy="677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Classification: </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b="1" lang="en" sz="1600">
                <a:solidFill>
                  <a:schemeClr val="dk1"/>
                </a:solidFill>
                <a:latin typeface="Roboto"/>
                <a:ea typeface="Roboto"/>
                <a:cs typeface="Roboto"/>
                <a:sym typeface="Roboto"/>
              </a:rPr>
              <a:t>nonwindow</a:t>
            </a:r>
            <a:endParaRPr b="1" sz="1600"/>
          </a:p>
        </p:txBody>
      </p:sp>
      <p:sp>
        <p:nvSpPr>
          <p:cNvPr id="804" name="Google Shape;804;p35"/>
          <p:cNvSpPr txBox="1"/>
          <p:nvPr/>
        </p:nvSpPr>
        <p:spPr>
          <a:xfrm>
            <a:off x="2355425" y="4493525"/>
            <a:ext cx="1159200" cy="3750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36"/>
          <p:cNvSpPr txBox="1"/>
          <p:nvPr/>
        </p:nvSpPr>
        <p:spPr>
          <a:xfrm>
            <a:off x="457200" y="1312450"/>
            <a:ext cx="8229600" cy="3654000"/>
          </a:xfrm>
          <a:prstGeom prst="rect">
            <a:avLst/>
          </a:prstGeom>
          <a:no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rPr b="1" lang="en" sz="1600" u="sng">
                <a:solidFill>
                  <a:schemeClr val="accent1"/>
                </a:solidFill>
                <a:latin typeface="Roboto"/>
                <a:ea typeface="Roboto"/>
                <a:cs typeface="Roboto"/>
                <a:sym typeface="Roboto"/>
              </a:rPr>
              <a:t>CART Classification (Nonfloat):</a:t>
            </a:r>
            <a:endParaRPr b="1" sz="1600" u="sng">
              <a:solidFill>
                <a:schemeClr val="accent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Uses a hierarchical structure of binary decisions.</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Splits data based on feature thresholds.</a:t>
            </a:r>
            <a:endParaRPr b="1"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Result was nonfloat because the path taken based on feature values (mgo, al2o3, ri) led to the nonfloat class.</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600" u="sng">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600" u="sng">
                <a:solidFill>
                  <a:schemeClr val="accent4"/>
                </a:solidFill>
                <a:latin typeface="Roboto"/>
                <a:ea typeface="Roboto"/>
                <a:cs typeface="Roboto"/>
                <a:sym typeface="Roboto"/>
              </a:rPr>
              <a:t>Logistic Regression Classification (Nonwindow):</a:t>
            </a:r>
            <a:endParaRPr b="1" sz="1600" u="sng">
              <a:solidFill>
                <a:schemeClr val="accent4"/>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  - Uses a mathematical model to estimate probabilities of each class.</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600">
                <a:solidFill>
                  <a:schemeClr val="dk1"/>
                </a:solidFill>
                <a:latin typeface="Roboto"/>
                <a:ea typeface="Roboto"/>
                <a:cs typeface="Roboto"/>
                <a:sym typeface="Roboto"/>
              </a:rPr>
              <a:t>  - Considers all features simultaneously.</a:t>
            </a:r>
            <a:endParaRPr b="1"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  - Calculates scores for each class and assigns the class with the highest score.</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  - Assay 1 was classified as nonwindow because the LR model estimated the highest probability for the nonwindow class based on the given coefficients and feature values.</a:t>
            </a:r>
            <a:endParaRPr sz="1600">
              <a:solidFill>
                <a:schemeClr val="dk1"/>
              </a:solidFill>
              <a:latin typeface="Roboto"/>
              <a:ea typeface="Roboto"/>
              <a:cs typeface="Roboto"/>
              <a:sym typeface="Roboto"/>
            </a:endParaRPr>
          </a:p>
        </p:txBody>
      </p:sp>
      <p:sp>
        <p:nvSpPr>
          <p:cNvPr id="810" name="Google Shape;810;p36"/>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Why Different Classification Results for Assay 1 based on CART vs Logistic Regression?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37"/>
          <p:cNvSpPr txBox="1"/>
          <p:nvPr/>
        </p:nvSpPr>
        <p:spPr>
          <a:xfrm>
            <a:off x="457200" y="1312450"/>
            <a:ext cx="8229600" cy="3654000"/>
          </a:xfrm>
          <a:prstGeom prst="rect">
            <a:avLst/>
          </a:prstGeom>
          <a:no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classes are not well-separated, trees are susceptible to overfitting the training data, so that Logistic Regression’s simple linear/plane boundary generalizes better.</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chemeClr val="dk1"/>
              </a:solidFill>
              <a:latin typeface="Roboto"/>
              <a:ea typeface="Roboto"/>
              <a:cs typeface="Roboto"/>
              <a:sym typeface="Roboto"/>
            </a:endParaRPr>
          </a:p>
        </p:txBody>
      </p:sp>
      <p:sp>
        <p:nvSpPr>
          <p:cNvPr id="816" name="Google Shape;816;p37"/>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Why Different Classification Results for Assay 1 based on CART vs Logistic Regression?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38"/>
          <p:cNvSpPr txBox="1"/>
          <p:nvPr>
            <p:ph type="title"/>
          </p:nvPr>
        </p:nvSpPr>
        <p:spPr>
          <a:xfrm>
            <a:off x="457200" y="304800"/>
            <a:ext cx="787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Assay 2 Classification</a:t>
            </a:r>
            <a:endParaRPr sz="2600"/>
          </a:p>
        </p:txBody>
      </p:sp>
      <p:sp>
        <p:nvSpPr>
          <p:cNvPr id="822" name="Google Shape;822;p38"/>
          <p:cNvSpPr txBox="1"/>
          <p:nvPr/>
        </p:nvSpPr>
        <p:spPr>
          <a:xfrm>
            <a:off x="457950" y="3458300"/>
            <a:ext cx="8228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Recall that the parameters for Assay 2 contain missing values. As a result, a prediction is not possible since we cannot do the calculation. </a:t>
            </a:r>
            <a:endParaRPr b="1" sz="1800">
              <a:solidFill>
                <a:schemeClr val="accent4"/>
              </a:solidFill>
              <a:latin typeface="Roboto"/>
              <a:ea typeface="Roboto"/>
              <a:cs typeface="Roboto"/>
              <a:sym typeface="Roboto"/>
            </a:endParaRPr>
          </a:p>
        </p:txBody>
      </p:sp>
      <p:grpSp>
        <p:nvGrpSpPr>
          <p:cNvPr id="823" name="Google Shape;823;p38"/>
          <p:cNvGrpSpPr/>
          <p:nvPr/>
        </p:nvGrpSpPr>
        <p:grpSpPr>
          <a:xfrm>
            <a:off x="797259" y="1828291"/>
            <a:ext cx="7549497" cy="835994"/>
            <a:chOff x="1730425" y="877500"/>
            <a:chExt cx="5683150" cy="629324"/>
          </a:xfrm>
        </p:grpSpPr>
        <p:pic>
          <p:nvPicPr>
            <p:cNvPr id="824" name="Google Shape;824;p38"/>
            <p:cNvPicPr preferRelativeResize="0"/>
            <p:nvPr/>
          </p:nvPicPr>
          <p:blipFill rotWithShape="1">
            <a:blip r:embed="rId3">
              <a:alphaModFix/>
            </a:blip>
            <a:srcRect b="60055" l="0" r="0" t="0"/>
            <a:stretch/>
          </p:blipFill>
          <p:spPr>
            <a:xfrm>
              <a:off x="1730425" y="877500"/>
              <a:ext cx="5683150" cy="340075"/>
            </a:xfrm>
            <a:prstGeom prst="rect">
              <a:avLst/>
            </a:prstGeom>
            <a:noFill/>
            <a:ln>
              <a:noFill/>
            </a:ln>
          </p:spPr>
        </p:pic>
        <p:pic>
          <p:nvPicPr>
            <p:cNvPr id="825" name="Google Shape;825;p38"/>
            <p:cNvPicPr preferRelativeResize="0"/>
            <p:nvPr/>
          </p:nvPicPr>
          <p:blipFill rotWithShape="1">
            <a:blip r:embed="rId3">
              <a:alphaModFix/>
            </a:blip>
            <a:srcRect b="0" l="0" r="0" t="66025"/>
            <a:stretch/>
          </p:blipFill>
          <p:spPr>
            <a:xfrm>
              <a:off x="1730425" y="1217574"/>
              <a:ext cx="5683150" cy="2892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39"/>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 25</a:t>
            </a:r>
            <a:endParaRPr/>
          </a:p>
        </p:txBody>
      </p:sp>
      <p:sp>
        <p:nvSpPr>
          <p:cNvPr id="831" name="Google Shape;831;p39"/>
          <p:cNvSpPr/>
          <p:nvPr/>
        </p:nvSpPr>
        <p:spPr>
          <a:xfrm>
            <a:off x="2685827" y="1303143"/>
            <a:ext cx="713900" cy="3383761"/>
          </a:xfrm>
          <a:custGeom>
            <a:rect b="b" l="l" r="r" t="t"/>
            <a:pathLst>
              <a:path extrusionOk="0" h="96280" w="20313">
                <a:moveTo>
                  <a:pt x="1765" y="0"/>
                </a:moveTo>
                <a:cubicBezTo>
                  <a:pt x="1521" y="0"/>
                  <a:pt x="1274" y="64"/>
                  <a:pt x="1048" y="197"/>
                </a:cubicBezTo>
                <a:cubicBezTo>
                  <a:pt x="382" y="589"/>
                  <a:pt x="167" y="1447"/>
                  <a:pt x="560" y="2113"/>
                </a:cubicBezTo>
                <a:cubicBezTo>
                  <a:pt x="17372" y="30498"/>
                  <a:pt x="17372" y="65776"/>
                  <a:pt x="560" y="94160"/>
                </a:cubicBezTo>
                <a:cubicBezTo>
                  <a:pt x="1" y="95089"/>
                  <a:pt x="679" y="96280"/>
                  <a:pt x="1763" y="96280"/>
                </a:cubicBezTo>
                <a:cubicBezTo>
                  <a:pt x="2251" y="96280"/>
                  <a:pt x="2715" y="96018"/>
                  <a:pt x="2965" y="95589"/>
                </a:cubicBezTo>
                <a:cubicBezTo>
                  <a:pt x="20313" y="66336"/>
                  <a:pt x="20313" y="29938"/>
                  <a:pt x="2965" y="685"/>
                </a:cubicBezTo>
                <a:cubicBezTo>
                  <a:pt x="2705" y="243"/>
                  <a:pt x="2242"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39"/>
          <p:cNvGrpSpPr/>
          <p:nvPr/>
        </p:nvGrpSpPr>
        <p:grpSpPr>
          <a:xfrm>
            <a:off x="2582466" y="2477900"/>
            <a:ext cx="664522" cy="185425"/>
            <a:chOff x="2582466" y="2477900"/>
            <a:chExt cx="664522" cy="185425"/>
          </a:xfrm>
        </p:grpSpPr>
        <p:sp>
          <p:nvSpPr>
            <p:cNvPr id="833" name="Google Shape;833;p39"/>
            <p:cNvSpPr/>
            <p:nvPr/>
          </p:nvSpPr>
          <p:spPr>
            <a:xfrm>
              <a:off x="3087113" y="2477900"/>
              <a:ext cx="159875" cy="160296"/>
            </a:xfrm>
            <a:custGeom>
              <a:rect b="b" l="l" r="r" t="t"/>
              <a:pathLst>
                <a:path extrusionOk="0" h="4561" w="4549">
                  <a:moveTo>
                    <a:pt x="2275" y="1"/>
                  </a:moveTo>
                  <a:cubicBezTo>
                    <a:pt x="1025" y="1"/>
                    <a:pt x="1" y="1025"/>
                    <a:pt x="1" y="2287"/>
                  </a:cubicBezTo>
                  <a:cubicBezTo>
                    <a:pt x="1" y="3537"/>
                    <a:pt x="1025" y="4561"/>
                    <a:pt x="2275" y="4561"/>
                  </a:cubicBezTo>
                  <a:cubicBezTo>
                    <a:pt x="3537" y="4561"/>
                    <a:pt x="4549" y="3537"/>
                    <a:pt x="4549" y="2287"/>
                  </a:cubicBezTo>
                  <a:cubicBezTo>
                    <a:pt x="4549" y="1025"/>
                    <a:pt x="3537" y="1"/>
                    <a:pt x="2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2582466" y="2558241"/>
              <a:ext cx="459064" cy="105084"/>
            </a:xfrm>
            <a:custGeom>
              <a:rect b="b" l="l" r="r" t="t"/>
              <a:pathLst>
                <a:path extrusionOk="0" fill="none" h="2990" w="13062">
                  <a:moveTo>
                    <a:pt x="13062" y="1"/>
                  </a:moveTo>
                  <a:lnTo>
                    <a:pt x="1" y="2989"/>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39"/>
          <p:cNvGrpSpPr/>
          <p:nvPr/>
        </p:nvGrpSpPr>
        <p:grpSpPr>
          <a:xfrm>
            <a:off x="2153556" y="1602930"/>
            <a:ext cx="847381" cy="671234"/>
            <a:chOff x="2153556" y="1602930"/>
            <a:chExt cx="847381" cy="671234"/>
          </a:xfrm>
        </p:grpSpPr>
        <p:sp>
          <p:nvSpPr>
            <p:cNvPr id="836" name="Google Shape;836;p39"/>
            <p:cNvSpPr/>
            <p:nvPr/>
          </p:nvSpPr>
          <p:spPr>
            <a:xfrm>
              <a:off x="2840641" y="1602930"/>
              <a:ext cx="160296" cy="159910"/>
            </a:xfrm>
            <a:custGeom>
              <a:rect b="b" l="l" r="r" t="t"/>
              <a:pathLst>
                <a:path extrusionOk="0" h="4550" w="4561">
                  <a:moveTo>
                    <a:pt x="2275" y="1"/>
                  </a:moveTo>
                  <a:cubicBezTo>
                    <a:pt x="1025" y="1"/>
                    <a:pt x="1" y="1013"/>
                    <a:pt x="1" y="2275"/>
                  </a:cubicBezTo>
                  <a:cubicBezTo>
                    <a:pt x="1" y="3525"/>
                    <a:pt x="1025" y="4549"/>
                    <a:pt x="2275" y="4549"/>
                  </a:cubicBezTo>
                  <a:cubicBezTo>
                    <a:pt x="3537" y="4549"/>
                    <a:pt x="4561" y="3525"/>
                    <a:pt x="4561" y="2275"/>
                  </a:cubicBezTo>
                  <a:cubicBezTo>
                    <a:pt x="4561" y="1013"/>
                    <a:pt x="3537" y="1"/>
                    <a:pt x="22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2153556" y="1703374"/>
              <a:ext cx="646527" cy="570790"/>
            </a:xfrm>
            <a:custGeom>
              <a:rect b="b" l="l" r="r" t="t"/>
              <a:pathLst>
                <a:path extrusionOk="0" fill="none" h="16241" w="18396">
                  <a:moveTo>
                    <a:pt x="18396" y="0"/>
                  </a:moveTo>
                  <a:lnTo>
                    <a:pt x="1" y="1624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39"/>
          <p:cNvGrpSpPr/>
          <p:nvPr/>
        </p:nvGrpSpPr>
        <p:grpSpPr>
          <a:xfrm>
            <a:off x="2582466" y="3326511"/>
            <a:ext cx="664522" cy="185425"/>
            <a:chOff x="2582466" y="3326511"/>
            <a:chExt cx="664522" cy="185425"/>
          </a:xfrm>
        </p:grpSpPr>
        <p:sp>
          <p:nvSpPr>
            <p:cNvPr id="839" name="Google Shape;839;p39"/>
            <p:cNvSpPr/>
            <p:nvPr/>
          </p:nvSpPr>
          <p:spPr>
            <a:xfrm>
              <a:off x="3087113" y="3351604"/>
              <a:ext cx="159875" cy="160331"/>
            </a:xfrm>
            <a:custGeom>
              <a:rect b="b" l="l" r="r" t="t"/>
              <a:pathLst>
                <a:path extrusionOk="0" h="4562" w="4549">
                  <a:moveTo>
                    <a:pt x="2275" y="1"/>
                  </a:moveTo>
                  <a:cubicBezTo>
                    <a:pt x="1025" y="1"/>
                    <a:pt x="1" y="1025"/>
                    <a:pt x="1" y="2275"/>
                  </a:cubicBezTo>
                  <a:cubicBezTo>
                    <a:pt x="1" y="3537"/>
                    <a:pt x="1025" y="4561"/>
                    <a:pt x="2275" y="4561"/>
                  </a:cubicBezTo>
                  <a:cubicBezTo>
                    <a:pt x="3537" y="4561"/>
                    <a:pt x="4549" y="3537"/>
                    <a:pt x="4549" y="2275"/>
                  </a:cubicBezTo>
                  <a:cubicBezTo>
                    <a:pt x="4549" y="1025"/>
                    <a:pt x="3537" y="1"/>
                    <a:pt x="2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2582466" y="3326511"/>
              <a:ext cx="459064" cy="105084"/>
            </a:xfrm>
            <a:custGeom>
              <a:rect b="b" l="l" r="r" t="t"/>
              <a:pathLst>
                <a:path extrusionOk="0" fill="none" h="2990" w="13062">
                  <a:moveTo>
                    <a:pt x="13062" y="2989"/>
                  </a:moveTo>
                  <a:lnTo>
                    <a:pt x="1"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9"/>
          <p:cNvGrpSpPr/>
          <p:nvPr/>
        </p:nvGrpSpPr>
        <p:grpSpPr>
          <a:xfrm>
            <a:off x="3067467" y="3944149"/>
            <a:ext cx="5402138" cy="723108"/>
            <a:chOff x="3067467" y="3944149"/>
            <a:chExt cx="5402138" cy="723108"/>
          </a:xfrm>
        </p:grpSpPr>
        <p:grpSp>
          <p:nvGrpSpPr>
            <p:cNvPr id="842" name="Google Shape;842;p39"/>
            <p:cNvGrpSpPr/>
            <p:nvPr/>
          </p:nvGrpSpPr>
          <p:grpSpPr>
            <a:xfrm>
              <a:off x="3628592" y="3973425"/>
              <a:ext cx="4841013" cy="664200"/>
              <a:chOff x="3628592" y="3973425"/>
              <a:chExt cx="4841013" cy="664200"/>
            </a:xfrm>
          </p:grpSpPr>
          <p:sp>
            <p:nvSpPr>
              <p:cNvPr id="843" name="Google Shape;843;p39"/>
              <p:cNvSpPr/>
              <p:nvPr/>
            </p:nvSpPr>
            <p:spPr>
              <a:xfrm>
                <a:off x="3628592" y="3973425"/>
                <a:ext cx="4841013" cy="664100"/>
              </a:xfrm>
              <a:custGeom>
                <a:rect b="b" l="l" r="r" t="t"/>
                <a:pathLst>
                  <a:path extrusionOk="0" h="18896" w="137744">
                    <a:moveTo>
                      <a:pt x="10918" y="1"/>
                    </a:moveTo>
                    <a:cubicBezTo>
                      <a:pt x="6144" y="1"/>
                      <a:pt x="2132" y="3549"/>
                      <a:pt x="1536" y="8287"/>
                    </a:cubicBezTo>
                    <a:lnTo>
                      <a:pt x="0" y="9442"/>
                    </a:lnTo>
                    <a:lnTo>
                      <a:pt x="1536" y="10609"/>
                    </a:lnTo>
                    <a:cubicBezTo>
                      <a:pt x="2132" y="15336"/>
                      <a:pt x="6144" y="18896"/>
                      <a:pt x="10918" y="18896"/>
                    </a:cubicBezTo>
                    <a:lnTo>
                      <a:pt x="128302" y="18896"/>
                    </a:lnTo>
                    <a:cubicBezTo>
                      <a:pt x="133517" y="18896"/>
                      <a:pt x="137744" y="14669"/>
                      <a:pt x="137744" y="9442"/>
                    </a:cubicBezTo>
                    <a:cubicBezTo>
                      <a:pt x="137744" y="4227"/>
                      <a:pt x="133517" y="1"/>
                      <a:pt x="1283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4401200" y="3973425"/>
                <a:ext cx="14292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DISCUSSION</a:t>
                </a:r>
                <a:endParaRPr b="1">
                  <a:solidFill>
                    <a:srgbClr val="000000"/>
                  </a:solidFill>
                  <a:latin typeface="Fira Sans Extra Condensed"/>
                  <a:ea typeface="Fira Sans Extra Condensed"/>
                  <a:cs typeface="Fira Sans Extra Condensed"/>
                  <a:sym typeface="Fira Sans Extra Condensed"/>
                </a:endParaRPr>
              </a:p>
            </p:txBody>
          </p:sp>
        </p:grpSp>
        <p:grpSp>
          <p:nvGrpSpPr>
            <p:cNvPr id="845" name="Google Shape;845;p39"/>
            <p:cNvGrpSpPr/>
            <p:nvPr/>
          </p:nvGrpSpPr>
          <p:grpSpPr>
            <a:xfrm>
              <a:off x="3067467" y="3944149"/>
              <a:ext cx="944873" cy="723108"/>
              <a:chOff x="3067467" y="3944149"/>
              <a:chExt cx="944873" cy="723108"/>
            </a:xfrm>
          </p:grpSpPr>
          <p:sp>
            <p:nvSpPr>
              <p:cNvPr id="846" name="Google Shape;846;p39"/>
              <p:cNvSpPr/>
              <p:nvPr/>
            </p:nvSpPr>
            <p:spPr>
              <a:xfrm>
                <a:off x="3067467" y="4305264"/>
                <a:ext cx="512203" cy="35"/>
              </a:xfrm>
              <a:custGeom>
                <a:rect b="b" l="l" r="r" t="t"/>
                <a:pathLst>
                  <a:path extrusionOk="0" fill="none" h="1" w="14574">
                    <a:moveTo>
                      <a:pt x="0" y="0"/>
                    </a:moveTo>
                    <a:lnTo>
                      <a:pt x="14573" y="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3579635" y="3944149"/>
                <a:ext cx="432705" cy="723108"/>
              </a:xfrm>
              <a:custGeom>
                <a:rect b="b" l="l" r="r" t="t"/>
                <a:pathLst>
                  <a:path extrusionOk="0" fill="none" h="20575" w="12312">
                    <a:moveTo>
                      <a:pt x="12311" y="20574"/>
                    </a:moveTo>
                    <a:cubicBezTo>
                      <a:pt x="7251" y="20562"/>
                      <a:pt x="2953" y="16895"/>
                      <a:pt x="2155" y="11906"/>
                    </a:cubicBezTo>
                    <a:lnTo>
                      <a:pt x="0" y="10287"/>
                    </a:lnTo>
                    <a:lnTo>
                      <a:pt x="2155" y="8656"/>
                    </a:lnTo>
                    <a:cubicBezTo>
                      <a:pt x="2953" y="3667"/>
                      <a:pt x="7251" y="0"/>
                      <a:pt x="12311" y="0"/>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8" name="Google Shape;848;p39"/>
          <p:cNvGrpSpPr/>
          <p:nvPr/>
        </p:nvGrpSpPr>
        <p:grpSpPr>
          <a:xfrm>
            <a:off x="2153556" y="3706042"/>
            <a:ext cx="849912" cy="679599"/>
            <a:chOff x="2153556" y="3706042"/>
            <a:chExt cx="849912" cy="679599"/>
          </a:xfrm>
        </p:grpSpPr>
        <p:sp>
          <p:nvSpPr>
            <p:cNvPr id="849" name="Google Shape;849;p39"/>
            <p:cNvSpPr/>
            <p:nvPr/>
          </p:nvSpPr>
          <p:spPr>
            <a:xfrm>
              <a:off x="2843171" y="4225344"/>
              <a:ext cx="160296" cy="160296"/>
            </a:xfrm>
            <a:custGeom>
              <a:rect b="b" l="l" r="r" t="t"/>
              <a:pathLst>
                <a:path extrusionOk="0" h="4561" w="4561">
                  <a:moveTo>
                    <a:pt x="2274" y="0"/>
                  </a:moveTo>
                  <a:cubicBezTo>
                    <a:pt x="1024" y="0"/>
                    <a:pt x="0" y="1024"/>
                    <a:pt x="0" y="2274"/>
                  </a:cubicBezTo>
                  <a:cubicBezTo>
                    <a:pt x="0" y="3536"/>
                    <a:pt x="1024" y="4560"/>
                    <a:pt x="2274" y="4560"/>
                  </a:cubicBezTo>
                  <a:cubicBezTo>
                    <a:pt x="3536" y="4560"/>
                    <a:pt x="4560" y="3536"/>
                    <a:pt x="4560" y="2274"/>
                  </a:cubicBezTo>
                  <a:cubicBezTo>
                    <a:pt x="4560" y="1024"/>
                    <a:pt x="3536" y="0"/>
                    <a:pt x="2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2153556" y="3706042"/>
              <a:ext cx="646527" cy="580420"/>
            </a:xfrm>
            <a:custGeom>
              <a:rect b="b" l="l" r="r" t="t"/>
              <a:pathLst>
                <a:path extrusionOk="0" fill="none" h="16515" w="18396">
                  <a:moveTo>
                    <a:pt x="18396" y="16514"/>
                  </a:moveTo>
                  <a:lnTo>
                    <a:pt x="1"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39"/>
          <p:cNvGrpSpPr/>
          <p:nvPr/>
        </p:nvGrpSpPr>
        <p:grpSpPr>
          <a:xfrm>
            <a:off x="414606" y="1885511"/>
            <a:ext cx="2365120" cy="3232912"/>
            <a:chOff x="3282900" y="1355000"/>
            <a:chExt cx="2578630" cy="3368319"/>
          </a:xfrm>
        </p:grpSpPr>
        <p:sp>
          <p:nvSpPr>
            <p:cNvPr id="852" name="Google Shape;852;p39"/>
            <p:cNvSpPr/>
            <p:nvPr/>
          </p:nvSpPr>
          <p:spPr>
            <a:xfrm>
              <a:off x="3282900" y="1355000"/>
              <a:ext cx="2578630" cy="1946390"/>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4538975" y="2256175"/>
              <a:ext cx="117650" cy="2467144"/>
            </a:xfrm>
            <a:custGeom>
              <a:rect b="b" l="l" r="r" t="t"/>
              <a:pathLst>
                <a:path extrusionOk="0" h="16947" w="614">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3972725" y="2485200"/>
              <a:ext cx="1434276" cy="659729"/>
            </a:xfrm>
            <a:custGeom>
              <a:rect b="b" l="l" r="r" t="t"/>
              <a:pathLst>
                <a:path extrusionOk="0" h="4833" w="7485">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4231040" y="1972615"/>
              <a:ext cx="558189" cy="395604"/>
            </a:xfrm>
            <a:custGeom>
              <a:rect b="b" l="l" r="r" t="t"/>
              <a:pathLst>
                <a:path extrusionOk="0" h="2364" w="2913">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9"/>
            <p:cNvSpPr/>
            <p:nvPr/>
          </p:nvSpPr>
          <p:spPr>
            <a:xfrm>
              <a:off x="4061673" y="182277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9"/>
            <p:cNvSpPr/>
            <p:nvPr/>
          </p:nvSpPr>
          <p:spPr>
            <a:xfrm>
              <a:off x="3814023" y="2365697"/>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9"/>
            <p:cNvSpPr/>
            <p:nvPr/>
          </p:nvSpPr>
          <p:spPr>
            <a:xfrm>
              <a:off x="4699848" y="197042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5261823" y="240857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39"/>
          <p:cNvGrpSpPr/>
          <p:nvPr/>
        </p:nvGrpSpPr>
        <p:grpSpPr>
          <a:xfrm>
            <a:off x="3300935" y="3070409"/>
            <a:ext cx="5385866" cy="723108"/>
            <a:chOff x="3300935" y="3070409"/>
            <a:chExt cx="5385866" cy="723108"/>
          </a:xfrm>
        </p:grpSpPr>
        <p:grpSp>
          <p:nvGrpSpPr>
            <p:cNvPr id="861" name="Google Shape;861;p39"/>
            <p:cNvGrpSpPr/>
            <p:nvPr/>
          </p:nvGrpSpPr>
          <p:grpSpPr>
            <a:xfrm>
              <a:off x="3300935" y="3070409"/>
              <a:ext cx="928144" cy="723108"/>
              <a:chOff x="3300935" y="3070409"/>
              <a:chExt cx="928144" cy="723108"/>
            </a:xfrm>
          </p:grpSpPr>
          <p:sp>
            <p:nvSpPr>
              <p:cNvPr id="862" name="Google Shape;862;p39"/>
              <p:cNvSpPr/>
              <p:nvPr/>
            </p:nvSpPr>
            <p:spPr>
              <a:xfrm>
                <a:off x="3300935" y="3431559"/>
                <a:ext cx="495474" cy="35"/>
              </a:xfrm>
              <a:custGeom>
                <a:rect b="b" l="l" r="r" t="t"/>
                <a:pathLst>
                  <a:path extrusionOk="0" fill="none" h="1" w="14098">
                    <a:moveTo>
                      <a:pt x="1" y="0"/>
                    </a:moveTo>
                    <a:lnTo>
                      <a:pt x="14098" y="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3796374" y="3070409"/>
                <a:ext cx="432705" cy="723108"/>
              </a:xfrm>
              <a:custGeom>
                <a:rect b="b" l="l" r="r" t="t"/>
                <a:pathLst>
                  <a:path extrusionOk="0" fill="none" h="20575" w="12312">
                    <a:moveTo>
                      <a:pt x="12312" y="20575"/>
                    </a:moveTo>
                    <a:cubicBezTo>
                      <a:pt x="7264" y="20563"/>
                      <a:pt x="2954" y="16896"/>
                      <a:pt x="2156" y="11907"/>
                    </a:cubicBezTo>
                    <a:lnTo>
                      <a:pt x="1" y="10288"/>
                    </a:lnTo>
                    <a:lnTo>
                      <a:pt x="2156" y="8657"/>
                    </a:lnTo>
                    <a:cubicBezTo>
                      <a:pt x="2954" y="3668"/>
                      <a:pt x="7264" y="1"/>
                      <a:pt x="12312"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39"/>
            <p:cNvGrpSpPr/>
            <p:nvPr/>
          </p:nvGrpSpPr>
          <p:grpSpPr>
            <a:xfrm>
              <a:off x="3845331" y="3099720"/>
              <a:ext cx="4841470" cy="664227"/>
              <a:chOff x="3845331" y="3099720"/>
              <a:chExt cx="4841470" cy="664227"/>
            </a:xfrm>
          </p:grpSpPr>
          <p:grpSp>
            <p:nvGrpSpPr>
              <p:cNvPr id="865" name="Google Shape;865;p39"/>
              <p:cNvGrpSpPr/>
              <p:nvPr/>
            </p:nvGrpSpPr>
            <p:grpSpPr>
              <a:xfrm>
                <a:off x="3845331" y="3099720"/>
                <a:ext cx="4841470" cy="664227"/>
                <a:chOff x="3845331" y="3099720"/>
                <a:chExt cx="4841470" cy="664227"/>
              </a:xfrm>
            </p:grpSpPr>
            <p:sp>
              <p:nvSpPr>
                <p:cNvPr id="866" name="Google Shape;866;p39"/>
                <p:cNvSpPr/>
                <p:nvPr/>
              </p:nvSpPr>
              <p:spPr>
                <a:xfrm>
                  <a:off x="3845331" y="3099720"/>
                  <a:ext cx="4841470" cy="664100"/>
                </a:xfrm>
                <a:custGeom>
                  <a:rect b="b" l="l" r="r" t="t"/>
                  <a:pathLst>
                    <a:path extrusionOk="0" h="18896" w="137757">
                      <a:moveTo>
                        <a:pt x="10919" y="0"/>
                      </a:moveTo>
                      <a:cubicBezTo>
                        <a:pt x="6156" y="0"/>
                        <a:pt x="2132" y="3548"/>
                        <a:pt x="1549" y="8287"/>
                      </a:cubicBezTo>
                      <a:lnTo>
                        <a:pt x="1" y="9442"/>
                      </a:lnTo>
                      <a:lnTo>
                        <a:pt x="1549" y="10609"/>
                      </a:lnTo>
                      <a:cubicBezTo>
                        <a:pt x="2132" y="15336"/>
                        <a:pt x="6156" y="18896"/>
                        <a:pt x="10919" y="18896"/>
                      </a:cubicBezTo>
                      <a:lnTo>
                        <a:pt x="128303" y="18896"/>
                      </a:lnTo>
                      <a:cubicBezTo>
                        <a:pt x="133517" y="18896"/>
                        <a:pt x="137744" y="14669"/>
                        <a:pt x="137756" y="9454"/>
                      </a:cubicBezTo>
                      <a:cubicBezTo>
                        <a:pt x="137756" y="4227"/>
                        <a:pt x="133517" y="0"/>
                        <a:pt x="128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4618163" y="3099748"/>
                  <a:ext cx="11382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PART B</a:t>
                  </a:r>
                  <a:endParaRPr b="1">
                    <a:solidFill>
                      <a:srgbClr val="000000"/>
                    </a:solidFill>
                    <a:latin typeface="Fira Sans Extra Condensed"/>
                    <a:ea typeface="Fira Sans Extra Condensed"/>
                    <a:cs typeface="Fira Sans Extra Condensed"/>
                    <a:sym typeface="Fira Sans Extra Condensed"/>
                  </a:endParaRPr>
                </a:p>
              </p:txBody>
            </p:sp>
          </p:grpSp>
          <p:grpSp>
            <p:nvGrpSpPr>
              <p:cNvPr id="868" name="Google Shape;868;p39"/>
              <p:cNvGrpSpPr/>
              <p:nvPr/>
            </p:nvGrpSpPr>
            <p:grpSpPr>
              <a:xfrm>
                <a:off x="3962504" y="3179218"/>
                <a:ext cx="505947" cy="505104"/>
                <a:chOff x="3962504" y="3179218"/>
                <a:chExt cx="505947" cy="505104"/>
              </a:xfrm>
            </p:grpSpPr>
            <p:sp>
              <p:nvSpPr>
                <p:cNvPr id="869" name="Google Shape;869;p39"/>
                <p:cNvSpPr/>
                <p:nvPr/>
              </p:nvSpPr>
              <p:spPr>
                <a:xfrm>
                  <a:off x="3963770" y="3179218"/>
                  <a:ext cx="504682" cy="505104"/>
                </a:xfrm>
                <a:custGeom>
                  <a:rect b="b" l="l" r="r" t="t"/>
                  <a:pathLst>
                    <a:path extrusionOk="0" h="14372" w="14360">
                      <a:moveTo>
                        <a:pt x="14359" y="7180"/>
                      </a:moveTo>
                      <a:cubicBezTo>
                        <a:pt x="14359" y="11157"/>
                        <a:pt x="11145" y="14371"/>
                        <a:pt x="7180" y="14371"/>
                      </a:cubicBezTo>
                      <a:cubicBezTo>
                        <a:pt x="3215" y="14371"/>
                        <a:pt x="0" y="11157"/>
                        <a:pt x="0" y="7180"/>
                      </a:cubicBezTo>
                      <a:cubicBezTo>
                        <a:pt x="0" y="3215"/>
                        <a:pt x="3215" y="1"/>
                        <a:pt x="7180" y="1"/>
                      </a:cubicBezTo>
                      <a:cubicBezTo>
                        <a:pt x="11145" y="1"/>
                        <a:pt x="14359" y="3215"/>
                        <a:pt x="14359"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3</a:t>
                  </a:r>
                  <a:endParaRPr b="1" sz="1800"/>
                </a:p>
              </p:txBody>
            </p:sp>
            <p:sp>
              <p:nvSpPr>
                <p:cNvPr id="870" name="Google Shape;870;p39"/>
                <p:cNvSpPr/>
                <p:nvPr/>
              </p:nvSpPr>
              <p:spPr>
                <a:xfrm>
                  <a:off x="3962504" y="3301839"/>
                  <a:ext cx="467429" cy="380550"/>
                </a:xfrm>
                <a:custGeom>
                  <a:rect b="b" l="l" r="r" t="t"/>
                  <a:pathLst>
                    <a:path extrusionOk="0" h="10828" w="13300">
                      <a:moveTo>
                        <a:pt x="1013" y="0"/>
                      </a:moveTo>
                      <a:cubicBezTo>
                        <a:pt x="536" y="798"/>
                        <a:pt x="227" y="1691"/>
                        <a:pt x="84" y="2608"/>
                      </a:cubicBezTo>
                      <a:cubicBezTo>
                        <a:pt x="12" y="3072"/>
                        <a:pt x="1" y="3536"/>
                        <a:pt x="36" y="4001"/>
                      </a:cubicBezTo>
                      <a:lnTo>
                        <a:pt x="48" y="4358"/>
                      </a:lnTo>
                      <a:lnTo>
                        <a:pt x="96" y="4703"/>
                      </a:lnTo>
                      <a:lnTo>
                        <a:pt x="155" y="5048"/>
                      </a:lnTo>
                      <a:cubicBezTo>
                        <a:pt x="179" y="5167"/>
                        <a:pt x="203" y="5275"/>
                        <a:pt x="239" y="5394"/>
                      </a:cubicBezTo>
                      <a:cubicBezTo>
                        <a:pt x="1053" y="8649"/>
                        <a:pt x="3988" y="10827"/>
                        <a:pt x="7217" y="10827"/>
                      </a:cubicBezTo>
                      <a:cubicBezTo>
                        <a:pt x="7767" y="10827"/>
                        <a:pt x="8325" y="10764"/>
                        <a:pt x="8883" y="10632"/>
                      </a:cubicBezTo>
                      <a:cubicBezTo>
                        <a:pt x="9335" y="10525"/>
                        <a:pt x="9776" y="10370"/>
                        <a:pt x="10204" y="10168"/>
                      </a:cubicBezTo>
                      <a:cubicBezTo>
                        <a:pt x="10621" y="9978"/>
                        <a:pt x="11026" y="9739"/>
                        <a:pt x="11407" y="9466"/>
                      </a:cubicBezTo>
                      <a:cubicBezTo>
                        <a:pt x="11776" y="9192"/>
                        <a:pt x="12133" y="8882"/>
                        <a:pt x="12443" y="8537"/>
                      </a:cubicBezTo>
                      <a:cubicBezTo>
                        <a:pt x="12764" y="8204"/>
                        <a:pt x="13050" y="7823"/>
                        <a:pt x="13300" y="7430"/>
                      </a:cubicBezTo>
                      <a:lnTo>
                        <a:pt x="13300" y="7430"/>
                      </a:lnTo>
                      <a:cubicBezTo>
                        <a:pt x="12276" y="9013"/>
                        <a:pt x="10692" y="10132"/>
                        <a:pt x="8859" y="10561"/>
                      </a:cubicBezTo>
                      <a:cubicBezTo>
                        <a:pt x="8319" y="10685"/>
                        <a:pt x="7778" y="10745"/>
                        <a:pt x="7246" y="10745"/>
                      </a:cubicBezTo>
                      <a:cubicBezTo>
                        <a:pt x="4046" y="10745"/>
                        <a:pt x="1135" y="8595"/>
                        <a:pt x="298" y="5370"/>
                      </a:cubicBezTo>
                      <a:cubicBezTo>
                        <a:pt x="274" y="5251"/>
                        <a:pt x="239" y="5144"/>
                        <a:pt x="215" y="5036"/>
                      </a:cubicBezTo>
                      <a:lnTo>
                        <a:pt x="155" y="4691"/>
                      </a:lnTo>
                      <a:lnTo>
                        <a:pt x="108" y="4346"/>
                      </a:lnTo>
                      <a:lnTo>
                        <a:pt x="84" y="4001"/>
                      </a:lnTo>
                      <a:cubicBezTo>
                        <a:pt x="48" y="3536"/>
                        <a:pt x="60" y="3072"/>
                        <a:pt x="132" y="2620"/>
                      </a:cubicBezTo>
                      <a:cubicBezTo>
                        <a:pt x="251" y="1691"/>
                        <a:pt x="548" y="798"/>
                        <a:pt x="10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71" name="Google Shape;871;p39"/>
          <p:cNvGrpSpPr/>
          <p:nvPr/>
        </p:nvGrpSpPr>
        <p:grpSpPr>
          <a:xfrm>
            <a:off x="3300935" y="2196705"/>
            <a:ext cx="5385866" cy="723108"/>
            <a:chOff x="3300935" y="2196705"/>
            <a:chExt cx="5385866" cy="723108"/>
          </a:xfrm>
        </p:grpSpPr>
        <p:sp>
          <p:nvSpPr>
            <p:cNvPr id="872" name="Google Shape;872;p39"/>
            <p:cNvSpPr/>
            <p:nvPr/>
          </p:nvSpPr>
          <p:spPr>
            <a:xfrm>
              <a:off x="3300935" y="2558241"/>
              <a:ext cx="495474" cy="35"/>
            </a:xfrm>
            <a:custGeom>
              <a:rect b="b" l="l" r="r" t="t"/>
              <a:pathLst>
                <a:path extrusionOk="0" fill="none" h="1" w="14098">
                  <a:moveTo>
                    <a:pt x="1" y="1"/>
                  </a:moveTo>
                  <a:lnTo>
                    <a:pt x="14098"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9"/>
            <p:cNvSpPr/>
            <p:nvPr/>
          </p:nvSpPr>
          <p:spPr>
            <a:xfrm>
              <a:off x="3796374" y="2196705"/>
              <a:ext cx="432705" cy="723108"/>
            </a:xfrm>
            <a:custGeom>
              <a:rect b="b" l="l" r="r" t="t"/>
              <a:pathLst>
                <a:path extrusionOk="0" fill="none" h="20575" w="12312">
                  <a:moveTo>
                    <a:pt x="12312" y="20575"/>
                  </a:moveTo>
                  <a:cubicBezTo>
                    <a:pt x="7264" y="20563"/>
                    <a:pt x="2954" y="16896"/>
                    <a:pt x="2156" y="11907"/>
                  </a:cubicBezTo>
                  <a:lnTo>
                    <a:pt x="1" y="10288"/>
                  </a:lnTo>
                  <a:lnTo>
                    <a:pt x="2156" y="8657"/>
                  </a:lnTo>
                  <a:cubicBezTo>
                    <a:pt x="2954" y="3668"/>
                    <a:pt x="7264" y="1"/>
                    <a:pt x="12312"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 name="Google Shape;874;p39"/>
            <p:cNvGrpSpPr/>
            <p:nvPr/>
          </p:nvGrpSpPr>
          <p:grpSpPr>
            <a:xfrm>
              <a:off x="3845331" y="2226015"/>
              <a:ext cx="4841470" cy="664257"/>
              <a:chOff x="3845331" y="2226015"/>
              <a:chExt cx="4841470" cy="664257"/>
            </a:xfrm>
          </p:grpSpPr>
          <p:grpSp>
            <p:nvGrpSpPr>
              <p:cNvPr id="875" name="Google Shape;875;p39"/>
              <p:cNvGrpSpPr/>
              <p:nvPr/>
            </p:nvGrpSpPr>
            <p:grpSpPr>
              <a:xfrm>
                <a:off x="3845331" y="2226015"/>
                <a:ext cx="4841470" cy="664257"/>
                <a:chOff x="3845331" y="2226015"/>
                <a:chExt cx="4841470" cy="664257"/>
              </a:xfrm>
            </p:grpSpPr>
            <p:sp>
              <p:nvSpPr>
                <p:cNvPr id="876" name="Google Shape;876;p39"/>
                <p:cNvSpPr/>
                <p:nvPr/>
              </p:nvSpPr>
              <p:spPr>
                <a:xfrm>
                  <a:off x="3845331" y="2226015"/>
                  <a:ext cx="4841470" cy="664100"/>
                </a:xfrm>
                <a:custGeom>
                  <a:rect b="b" l="l" r="r" t="t"/>
                  <a:pathLst>
                    <a:path extrusionOk="0" h="18896" w="137757">
                      <a:moveTo>
                        <a:pt x="10919" y="0"/>
                      </a:moveTo>
                      <a:cubicBezTo>
                        <a:pt x="6156" y="0"/>
                        <a:pt x="2132" y="3548"/>
                        <a:pt x="1549" y="8287"/>
                      </a:cubicBezTo>
                      <a:lnTo>
                        <a:pt x="1" y="9442"/>
                      </a:lnTo>
                      <a:lnTo>
                        <a:pt x="1549" y="10609"/>
                      </a:lnTo>
                      <a:cubicBezTo>
                        <a:pt x="2132" y="15335"/>
                        <a:pt x="6156" y="18895"/>
                        <a:pt x="10919" y="18895"/>
                      </a:cubicBezTo>
                      <a:lnTo>
                        <a:pt x="128303" y="18895"/>
                      </a:lnTo>
                      <a:cubicBezTo>
                        <a:pt x="133517" y="18895"/>
                        <a:pt x="137744" y="14669"/>
                        <a:pt x="137756" y="9454"/>
                      </a:cubicBezTo>
                      <a:cubicBezTo>
                        <a:pt x="137756" y="4227"/>
                        <a:pt x="133517" y="0"/>
                        <a:pt x="128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a:off x="4618163" y="2226073"/>
                  <a:ext cx="11382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PART A</a:t>
                  </a:r>
                  <a:endParaRPr b="1" sz="1600">
                    <a:solidFill>
                      <a:srgbClr val="000000"/>
                    </a:solidFill>
                    <a:latin typeface="Fira Sans Extra Condensed"/>
                    <a:ea typeface="Fira Sans Extra Condensed"/>
                    <a:cs typeface="Fira Sans Extra Condensed"/>
                    <a:sym typeface="Fira Sans Extra Condensed"/>
                  </a:endParaRPr>
                </a:p>
              </p:txBody>
            </p:sp>
          </p:grpSp>
          <p:grpSp>
            <p:nvGrpSpPr>
              <p:cNvPr id="878" name="Google Shape;878;p39"/>
              <p:cNvGrpSpPr/>
              <p:nvPr/>
            </p:nvGrpSpPr>
            <p:grpSpPr>
              <a:xfrm>
                <a:off x="3962504" y="2305513"/>
                <a:ext cx="505947" cy="505104"/>
                <a:chOff x="3962504" y="2305513"/>
                <a:chExt cx="505947" cy="505104"/>
              </a:xfrm>
            </p:grpSpPr>
            <p:sp>
              <p:nvSpPr>
                <p:cNvPr id="879" name="Google Shape;879;p39"/>
                <p:cNvSpPr/>
                <p:nvPr/>
              </p:nvSpPr>
              <p:spPr>
                <a:xfrm>
                  <a:off x="3963770" y="2305513"/>
                  <a:ext cx="504682" cy="505104"/>
                </a:xfrm>
                <a:custGeom>
                  <a:rect b="b" l="l" r="r" t="t"/>
                  <a:pathLst>
                    <a:path extrusionOk="0" h="14372" w="14360">
                      <a:moveTo>
                        <a:pt x="14359" y="7192"/>
                      </a:moveTo>
                      <a:cubicBezTo>
                        <a:pt x="14359" y="11157"/>
                        <a:pt x="11145" y="14371"/>
                        <a:pt x="7180" y="14371"/>
                      </a:cubicBezTo>
                      <a:cubicBezTo>
                        <a:pt x="3215" y="14371"/>
                        <a:pt x="0" y="11157"/>
                        <a:pt x="0" y="7192"/>
                      </a:cubicBezTo>
                      <a:cubicBezTo>
                        <a:pt x="0" y="3215"/>
                        <a:pt x="3215" y="0"/>
                        <a:pt x="7180" y="0"/>
                      </a:cubicBezTo>
                      <a:cubicBezTo>
                        <a:pt x="11145" y="0"/>
                        <a:pt x="14359" y="3215"/>
                        <a:pt x="14359" y="71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2</a:t>
                  </a:r>
                  <a:endParaRPr/>
                </a:p>
              </p:txBody>
            </p:sp>
            <p:sp>
              <p:nvSpPr>
                <p:cNvPr id="880" name="Google Shape;880;p39"/>
                <p:cNvSpPr/>
                <p:nvPr/>
              </p:nvSpPr>
              <p:spPr>
                <a:xfrm>
                  <a:off x="3962504" y="2428099"/>
                  <a:ext cx="467429" cy="380691"/>
                </a:xfrm>
                <a:custGeom>
                  <a:rect b="b" l="l" r="r" t="t"/>
                  <a:pathLst>
                    <a:path extrusionOk="0" h="10832" w="13300">
                      <a:moveTo>
                        <a:pt x="1013" y="1"/>
                      </a:moveTo>
                      <a:cubicBezTo>
                        <a:pt x="536" y="799"/>
                        <a:pt x="227" y="1692"/>
                        <a:pt x="84" y="2608"/>
                      </a:cubicBezTo>
                      <a:cubicBezTo>
                        <a:pt x="12" y="3073"/>
                        <a:pt x="1" y="3537"/>
                        <a:pt x="36" y="4013"/>
                      </a:cubicBezTo>
                      <a:lnTo>
                        <a:pt x="48" y="4359"/>
                      </a:lnTo>
                      <a:lnTo>
                        <a:pt x="96" y="4704"/>
                      </a:lnTo>
                      <a:lnTo>
                        <a:pt x="155" y="5049"/>
                      </a:lnTo>
                      <a:cubicBezTo>
                        <a:pt x="179" y="5168"/>
                        <a:pt x="203" y="5275"/>
                        <a:pt x="239" y="5394"/>
                      </a:cubicBezTo>
                      <a:cubicBezTo>
                        <a:pt x="1052" y="8647"/>
                        <a:pt x="3981" y="10832"/>
                        <a:pt x="7206" y="10832"/>
                      </a:cubicBezTo>
                      <a:cubicBezTo>
                        <a:pt x="7759" y="10832"/>
                        <a:pt x="8321" y="10767"/>
                        <a:pt x="8883" y="10633"/>
                      </a:cubicBezTo>
                      <a:cubicBezTo>
                        <a:pt x="9335" y="10526"/>
                        <a:pt x="9776" y="10371"/>
                        <a:pt x="10204" y="10169"/>
                      </a:cubicBezTo>
                      <a:cubicBezTo>
                        <a:pt x="10621" y="9978"/>
                        <a:pt x="11026" y="9740"/>
                        <a:pt x="11407" y="9466"/>
                      </a:cubicBezTo>
                      <a:cubicBezTo>
                        <a:pt x="11776" y="9193"/>
                        <a:pt x="12133" y="8883"/>
                        <a:pt x="12443" y="8550"/>
                      </a:cubicBezTo>
                      <a:cubicBezTo>
                        <a:pt x="12764" y="8204"/>
                        <a:pt x="13050" y="7835"/>
                        <a:pt x="13300" y="7430"/>
                      </a:cubicBezTo>
                      <a:lnTo>
                        <a:pt x="13300" y="7430"/>
                      </a:lnTo>
                      <a:cubicBezTo>
                        <a:pt x="12276" y="9014"/>
                        <a:pt x="10692" y="10133"/>
                        <a:pt x="8859" y="10562"/>
                      </a:cubicBezTo>
                      <a:cubicBezTo>
                        <a:pt x="8315" y="10688"/>
                        <a:pt x="7771" y="10749"/>
                        <a:pt x="7234" y="10749"/>
                      </a:cubicBezTo>
                      <a:cubicBezTo>
                        <a:pt x="4039" y="10749"/>
                        <a:pt x="1134" y="8592"/>
                        <a:pt x="298" y="5371"/>
                      </a:cubicBezTo>
                      <a:cubicBezTo>
                        <a:pt x="274" y="5252"/>
                        <a:pt x="239" y="5144"/>
                        <a:pt x="215" y="5037"/>
                      </a:cubicBezTo>
                      <a:lnTo>
                        <a:pt x="155" y="4692"/>
                      </a:lnTo>
                      <a:lnTo>
                        <a:pt x="108" y="4347"/>
                      </a:lnTo>
                      <a:lnTo>
                        <a:pt x="84" y="4001"/>
                      </a:lnTo>
                      <a:cubicBezTo>
                        <a:pt x="48" y="3537"/>
                        <a:pt x="60" y="3073"/>
                        <a:pt x="132" y="2620"/>
                      </a:cubicBezTo>
                      <a:cubicBezTo>
                        <a:pt x="251" y="1692"/>
                        <a:pt x="548" y="799"/>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81" name="Google Shape;881;p39"/>
          <p:cNvGrpSpPr/>
          <p:nvPr/>
        </p:nvGrpSpPr>
        <p:grpSpPr>
          <a:xfrm>
            <a:off x="3067467" y="1322578"/>
            <a:ext cx="5402138" cy="723530"/>
            <a:chOff x="3067467" y="1322578"/>
            <a:chExt cx="5402138" cy="723530"/>
          </a:xfrm>
        </p:grpSpPr>
        <p:grpSp>
          <p:nvGrpSpPr>
            <p:cNvPr id="882" name="Google Shape;882;p39"/>
            <p:cNvGrpSpPr/>
            <p:nvPr/>
          </p:nvGrpSpPr>
          <p:grpSpPr>
            <a:xfrm>
              <a:off x="3067467" y="1322578"/>
              <a:ext cx="944873" cy="723530"/>
              <a:chOff x="3067467" y="1322578"/>
              <a:chExt cx="944873" cy="723530"/>
            </a:xfrm>
          </p:grpSpPr>
          <p:sp>
            <p:nvSpPr>
              <p:cNvPr id="883" name="Google Shape;883;p39"/>
              <p:cNvSpPr/>
              <p:nvPr/>
            </p:nvSpPr>
            <p:spPr>
              <a:xfrm>
                <a:off x="3067467" y="1684115"/>
                <a:ext cx="512203" cy="35"/>
              </a:xfrm>
              <a:custGeom>
                <a:rect b="b" l="l" r="r" t="t"/>
                <a:pathLst>
                  <a:path extrusionOk="0" fill="none" h="1" w="14574">
                    <a:moveTo>
                      <a:pt x="0" y="1"/>
                    </a:moveTo>
                    <a:lnTo>
                      <a:pt x="14573"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9"/>
              <p:cNvSpPr/>
              <p:nvPr/>
            </p:nvSpPr>
            <p:spPr>
              <a:xfrm>
                <a:off x="3579635" y="1322578"/>
                <a:ext cx="432705" cy="723530"/>
              </a:xfrm>
              <a:custGeom>
                <a:rect b="b" l="l" r="r" t="t"/>
                <a:pathLst>
                  <a:path extrusionOk="0" fill="none" h="20587" w="12312">
                    <a:moveTo>
                      <a:pt x="12311" y="20587"/>
                    </a:moveTo>
                    <a:cubicBezTo>
                      <a:pt x="7251" y="20575"/>
                      <a:pt x="2953" y="16908"/>
                      <a:pt x="2155" y="11919"/>
                    </a:cubicBezTo>
                    <a:lnTo>
                      <a:pt x="0" y="10300"/>
                    </a:lnTo>
                    <a:lnTo>
                      <a:pt x="2155" y="8668"/>
                    </a:lnTo>
                    <a:cubicBezTo>
                      <a:pt x="2953" y="3680"/>
                      <a:pt x="7251" y="13"/>
                      <a:pt x="12311"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39"/>
            <p:cNvGrpSpPr/>
            <p:nvPr/>
          </p:nvGrpSpPr>
          <p:grpSpPr>
            <a:xfrm>
              <a:off x="3628592" y="1352311"/>
              <a:ext cx="4841013" cy="664289"/>
              <a:chOff x="3628592" y="1352311"/>
              <a:chExt cx="4841013" cy="664289"/>
            </a:xfrm>
          </p:grpSpPr>
          <p:grpSp>
            <p:nvGrpSpPr>
              <p:cNvPr id="886" name="Google Shape;886;p39"/>
              <p:cNvGrpSpPr/>
              <p:nvPr/>
            </p:nvGrpSpPr>
            <p:grpSpPr>
              <a:xfrm>
                <a:off x="3628592" y="1352311"/>
                <a:ext cx="4841013" cy="664289"/>
                <a:chOff x="3628592" y="1352311"/>
                <a:chExt cx="4841013" cy="664289"/>
              </a:xfrm>
            </p:grpSpPr>
            <p:sp>
              <p:nvSpPr>
                <p:cNvPr id="887" name="Google Shape;887;p39"/>
                <p:cNvSpPr/>
                <p:nvPr/>
              </p:nvSpPr>
              <p:spPr>
                <a:xfrm>
                  <a:off x="3628592" y="1352311"/>
                  <a:ext cx="4841013" cy="664100"/>
                </a:xfrm>
                <a:custGeom>
                  <a:rect b="b" l="l" r="r" t="t"/>
                  <a:pathLst>
                    <a:path extrusionOk="0" h="18896" w="137744">
                      <a:moveTo>
                        <a:pt x="10918" y="0"/>
                      </a:moveTo>
                      <a:cubicBezTo>
                        <a:pt x="6144" y="0"/>
                        <a:pt x="2132" y="3548"/>
                        <a:pt x="1536" y="8287"/>
                      </a:cubicBezTo>
                      <a:lnTo>
                        <a:pt x="0" y="9454"/>
                      </a:lnTo>
                      <a:lnTo>
                        <a:pt x="1536" y="10608"/>
                      </a:lnTo>
                      <a:cubicBezTo>
                        <a:pt x="2132" y="15347"/>
                        <a:pt x="6144" y="18895"/>
                        <a:pt x="10918" y="18895"/>
                      </a:cubicBezTo>
                      <a:lnTo>
                        <a:pt x="128302" y="18895"/>
                      </a:lnTo>
                      <a:cubicBezTo>
                        <a:pt x="133517" y="18895"/>
                        <a:pt x="137744" y="14668"/>
                        <a:pt x="137744" y="9454"/>
                      </a:cubicBezTo>
                      <a:cubicBezTo>
                        <a:pt x="137744" y="4227"/>
                        <a:pt x="133517" y="0"/>
                        <a:pt x="128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9"/>
                <p:cNvSpPr/>
                <p:nvPr/>
              </p:nvSpPr>
              <p:spPr>
                <a:xfrm>
                  <a:off x="4401200" y="1352400"/>
                  <a:ext cx="17700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INTRODUCTION</a:t>
                  </a:r>
                  <a:endParaRPr b="1" sz="1600">
                    <a:solidFill>
                      <a:srgbClr val="000000"/>
                    </a:solidFill>
                    <a:latin typeface="Fira Sans Extra Condensed"/>
                    <a:ea typeface="Fira Sans Extra Condensed"/>
                    <a:cs typeface="Fira Sans Extra Condensed"/>
                    <a:sym typeface="Fira Sans Extra Condensed"/>
                  </a:endParaRPr>
                </a:p>
              </p:txBody>
            </p:sp>
          </p:grpSp>
          <p:grpSp>
            <p:nvGrpSpPr>
              <p:cNvPr id="889" name="Google Shape;889;p39"/>
              <p:cNvGrpSpPr/>
              <p:nvPr/>
            </p:nvGrpSpPr>
            <p:grpSpPr>
              <a:xfrm>
                <a:off x="3745343" y="1431809"/>
                <a:ext cx="506334" cy="505104"/>
                <a:chOff x="3745343" y="1431809"/>
                <a:chExt cx="506334" cy="505104"/>
              </a:xfrm>
            </p:grpSpPr>
            <p:sp>
              <p:nvSpPr>
                <p:cNvPr id="890" name="Google Shape;890;p39"/>
                <p:cNvSpPr/>
                <p:nvPr/>
              </p:nvSpPr>
              <p:spPr>
                <a:xfrm>
                  <a:off x="3746995" y="1431809"/>
                  <a:ext cx="504682" cy="505104"/>
                </a:xfrm>
                <a:custGeom>
                  <a:rect b="b" l="l" r="r" t="t"/>
                  <a:pathLst>
                    <a:path extrusionOk="0" h="14372" w="14360">
                      <a:moveTo>
                        <a:pt x="14360" y="7180"/>
                      </a:moveTo>
                      <a:cubicBezTo>
                        <a:pt x="14360" y="11156"/>
                        <a:pt x="11145" y="14371"/>
                        <a:pt x="7180" y="14371"/>
                      </a:cubicBezTo>
                      <a:cubicBezTo>
                        <a:pt x="3216" y="14371"/>
                        <a:pt x="1" y="11156"/>
                        <a:pt x="1" y="7180"/>
                      </a:cubicBezTo>
                      <a:cubicBezTo>
                        <a:pt x="1" y="3215"/>
                        <a:pt x="3216" y="0"/>
                        <a:pt x="7180" y="0"/>
                      </a:cubicBezTo>
                      <a:cubicBezTo>
                        <a:pt x="11145" y="0"/>
                        <a:pt x="14360" y="3215"/>
                        <a:pt x="14360"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1</a:t>
                  </a:r>
                  <a:endParaRPr/>
                </a:p>
              </p:txBody>
            </p:sp>
            <p:sp>
              <p:nvSpPr>
                <p:cNvPr id="891" name="Google Shape;891;p39"/>
                <p:cNvSpPr/>
                <p:nvPr/>
              </p:nvSpPr>
              <p:spPr>
                <a:xfrm>
                  <a:off x="3745343" y="1554395"/>
                  <a:ext cx="467428" cy="380304"/>
                </a:xfrm>
                <a:custGeom>
                  <a:rect b="b" l="l" r="r" t="t"/>
                  <a:pathLst>
                    <a:path extrusionOk="0" h="10821" w="1330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a:off x="3931355" y="1723237"/>
                  <a:ext cx="1143" cy="18"/>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93" name="Google Shape;893;p39"/>
          <p:cNvGrpSpPr/>
          <p:nvPr/>
        </p:nvGrpSpPr>
        <p:grpSpPr>
          <a:xfrm>
            <a:off x="3745343" y="4052923"/>
            <a:ext cx="506334" cy="505104"/>
            <a:chOff x="3745343" y="4052923"/>
            <a:chExt cx="506334" cy="505104"/>
          </a:xfrm>
        </p:grpSpPr>
        <p:sp>
          <p:nvSpPr>
            <p:cNvPr id="894" name="Google Shape;894;p39"/>
            <p:cNvSpPr/>
            <p:nvPr/>
          </p:nvSpPr>
          <p:spPr>
            <a:xfrm>
              <a:off x="3746995" y="4052923"/>
              <a:ext cx="504682" cy="505104"/>
            </a:xfrm>
            <a:custGeom>
              <a:rect b="b" l="l" r="r" t="t"/>
              <a:pathLst>
                <a:path extrusionOk="0" h="14372" w="14360">
                  <a:moveTo>
                    <a:pt x="14360" y="7180"/>
                  </a:moveTo>
                  <a:cubicBezTo>
                    <a:pt x="14360" y="11145"/>
                    <a:pt x="11145" y="14372"/>
                    <a:pt x="7180" y="14372"/>
                  </a:cubicBezTo>
                  <a:cubicBezTo>
                    <a:pt x="3216" y="14372"/>
                    <a:pt x="1" y="11145"/>
                    <a:pt x="1" y="7180"/>
                  </a:cubicBezTo>
                  <a:cubicBezTo>
                    <a:pt x="1" y="3215"/>
                    <a:pt x="3216" y="1"/>
                    <a:pt x="7180" y="1"/>
                  </a:cubicBezTo>
                  <a:cubicBezTo>
                    <a:pt x="11145" y="1"/>
                    <a:pt x="14360" y="3215"/>
                    <a:pt x="14360"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4</a:t>
              </a:r>
              <a:endParaRPr/>
            </a:p>
          </p:txBody>
        </p:sp>
        <p:sp>
          <p:nvSpPr>
            <p:cNvPr id="895" name="Google Shape;895;p39"/>
            <p:cNvSpPr/>
            <p:nvPr/>
          </p:nvSpPr>
          <p:spPr>
            <a:xfrm>
              <a:off x="3745343" y="4175544"/>
              <a:ext cx="467428" cy="380691"/>
            </a:xfrm>
            <a:custGeom>
              <a:rect b="b" l="l" r="r" t="t"/>
              <a:pathLst>
                <a:path extrusionOk="0" h="10832" w="13300">
                  <a:moveTo>
                    <a:pt x="1024" y="0"/>
                  </a:moveTo>
                  <a:cubicBezTo>
                    <a:pt x="536" y="798"/>
                    <a:pt x="226" y="1691"/>
                    <a:pt x="84" y="2620"/>
                  </a:cubicBezTo>
                  <a:cubicBezTo>
                    <a:pt x="24" y="3072"/>
                    <a:pt x="0" y="3548"/>
                    <a:pt x="36" y="4013"/>
                  </a:cubicBezTo>
                  <a:lnTo>
                    <a:pt x="48" y="4358"/>
                  </a:lnTo>
                  <a:lnTo>
                    <a:pt x="95" y="4703"/>
                  </a:lnTo>
                  <a:lnTo>
                    <a:pt x="155" y="5049"/>
                  </a:lnTo>
                  <a:cubicBezTo>
                    <a:pt x="179" y="5168"/>
                    <a:pt x="215" y="5275"/>
                    <a:pt x="238" y="5394"/>
                  </a:cubicBezTo>
                  <a:cubicBezTo>
                    <a:pt x="1061" y="8654"/>
                    <a:pt x="3981" y="10832"/>
                    <a:pt x="7201" y="10832"/>
                  </a:cubicBezTo>
                  <a:cubicBezTo>
                    <a:pt x="7756" y="10832"/>
                    <a:pt x="8319" y="10767"/>
                    <a:pt x="8882" y="10633"/>
                  </a:cubicBezTo>
                  <a:cubicBezTo>
                    <a:pt x="9335" y="10525"/>
                    <a:pt x="9787" y="10371"/>
                    <a:pt x="10204" y="10180"/>
                  </a:cubicBezTo>
                  <a:cubicBezTo>
                    <a:pt x="10632" y="9990"/>
                    <a:pt x="11037" y="9752"/>
                    <a:pt x="11418" y="9478"/>
                  </a:cubicBezTo>
                  <a:cubicBezTo>
                    <a:pt x="11787" y="9204"/>
                    <a:pt x="12133" y="8894"/>
                    <a:pt x="12454" y="8549"/>
                  </a:cubicBezTo>
                  <a:cubicBezTo>
                    <a:pt x="12776" y="8204"/>
                    <a:pt x="13049" y="7835"/>
                    <a:pt x="13299" y="7430"/>
                  </a:cubicBezTo>
                  <a:lnTo>
                    <a:pt x="13299" y="7430"/>
                  </a:lnTo>
                  <a:cubicBezTo>
                    <a:pt x="12287" y="9013"/>
                    <a:pt x="10692" y="10133"/>
                    <a:pt x="8870" y="10561"/>
                  </a:cubicBezTo>
                  <a:cubicBezTo>
                    <a:pt x="8330" y="10685"/>
                    <a:pt x="7790" y="10745"/>
                    <a:pt x="7257" y="10745"/>
                  </a:cubicBezTo>
                  <a:cubicBezTo>
                    <a:pt x="4058" y="10745"/>
                    <a:pt x="1147" y="8596"/>
                    <a:pt x="310" y="5370"/>
                  </a:cubicBezTo>
                  <a:cubicBezTo>
                    <a:pt x="286" y="5251"/>
                    <a:pt x="250" y="5144"/>
                    <a:pt x="226" y="5037"/>
                  </a:cubicBezTo>
                  <a:lnTo>
                    <a:pt x="167" y="4691"/>
                  </a:lnTo>
                  <a:lnTo>
                    <a:pt x="119" y="4346"/>
                  </a:lnTo>
                  <a:lnTo>
                    <a:pt x="95" y="4001"/>
                  </a:lnTo>
                  <a:cubicBezTo>
                    <a:pt x="60" y="3536"/>
                    <a:pt x="72" y="3072"/>
                    <a:pt x="131" y="2620"/>
                  </a:cubicBezTo>
                  <a:cubicBezTo>
                    <a:pt x="262" y="1691"/>
                    <a:pt x="560" y="798"/>
                    <a:pt x="1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0"/>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Discussion</a:t>
            </a:r>
            <a:endParaRPr/>
          </a:p>
        </p:txBody>
      </p:sp>
      <p:grpSp>
        <p:nvGrpSpPr>
          <p:cNvPr id="901" name="Google Shape;901;p40"/>
          <p:cNvGrpSpPr/>
          <p:nvPr/>
        </p:nvGrpSpPr>
        <p:grpSpPr>
          <a:xfrm>
            <a:off x="6827950" y="2404918"/>
            <a:ext cx="2387350" cy="2549821"/>
            <a:chOff x="2689854" y="1295420"/>
            <a:chExt cx="4073976" cy="3589780"/>
          </a:xfrm>
        </p:grpSpPr>
        <p:sp>
          <p:nvSpPr>
            <p:cNvPr id="902" name="Google Shape;902;p40"/>
            <p:cNvSpPr/>
            <p:nvPr/>
          </p:nvSpPr>
          <p:spPr>
            <a:xfrm>
              <a:off x="4196675" y="2966609"/>
              <a:ext cx="1054248" cy="1918591"/>
            </a:xfrm>
            <a:custGeom>
              <a:rect b="b" l="l" r="r" t="t"/>
              <a:pathLst>
                <a:path extrusionOk="0" h="56425" w="31005">
                  <a:moveTo>
                    <a:pt x="25480" y="56424"/>
                  </a:moveTo>
                  <a:cubicBezTo>
                    <a:pt x="25480" y="56424"/>
                    <a:pt x="20754" y="36815"/>
                    <a:pt x="23611" y="24921"/>
                  </a:cubicBezTo>
                  <a:cubicBezTo>
                    <a:pt x="26480" y="13038"/>
                    <a:pt x="31005" y="10538"/>
                    <a:pt x="30564" y="8728"/>
                  </a:cubicBezTo>
                  <a:cubicBezTo>
                    <a:pt x="30112" y="6906"/>
                    <a:pt x="27826" y="7764"/>
                    <a:pt x="27088" y="9442"/>
                  </a:cubicBezTo>
                  <a:cubicBezTo>
                    <a:pt x="26361" y="11109"/>
                    <a:pt x="23361" y="14729"/>
                    <a:pt x="20611" y="14145"/>
                  </a:cubicBezTo>
                  <a:cubicBezTo>
                    <a:pt x="17848" y="13562"/>
                    <a:pt x="17110" y="2251"/>
                    <a:pt x="15098" y="1120"/>
                  </a:cubicBezTo>
                  <a:cubicBezTo>
                    <a:pt x="13086" y="1"/>
                    <a:pt x="13788" y="5228"/>
                    <a:pt x="14562" y="9752"/>
                  </a:cubicBezTo>
                  <a:cubicBezTo>
                    <a:pt x="15348" y="14288"/>
                    <a:pt x="11490" y="11764"/>
                    <a:pt x="9085" y="6335"/>
                  </a:cubicBezTo>
                  <a:cubicBezTo>
                    <a:pt x="6680" y="906"/>
                    <a:pt x="5275" y="2489"/>
                    <a:pt x="5002" y="3263"/>
                  </a:cubicBezTo>
                  <a:cubicBezTo>
                    <a:pt x="4740" y="4037"/>
                    <a:pt x="10300" y="13717"/>
                    <a:pt x="9883" y="14193"/>
                  </a:cubicBezTo>
                  <a:cubicBezTo>
                    <a:pt x="9466" y="14657"/>
                    <a:pt x="2513" y="6609"/>
                    <a:pt x="1834" y="6847"/>
                  </a:cubicBezTo>
                  <a:cubicBezTo>
                    <a:pt x="1156" y="7073"/>
                    <a:pt x="1" y="7704"/>
                    <a:pt x="1668" y="10240"/>
                  </a:cubicBezTo>
                  <a:cubicBezTo>
                    <a:pt x="3335" y="12776"/>
                    <a:pt x="8550" y="17027"/>
                    <a:pt x="8216" y="17741"/>
                  </a:cubicBezTo>
                  <a:cubicBezTo>
                    <a:pt x="7883" y="18455"/>
                    <a:pt x="3573" y="14574"/>
                    <a:pt x="1989" y="14491"/>
                  </a:cubicBezTo>
                  <a:cubicBezTo>
                    <a:pt x="418" y="14395"/>
                    <a:pt x="1061" y="16610"/>
                    <a:pt x="3882" y="18634"/>
                  </a:cubicBezTo>
                  <a:cubicBezTo>
                    <a:pt x="6704" y="20658"/>
                    <a:pt x="13622" y="22861"/>
                    <a:pt x="13836" y="30505"/>
                  </a:cubicBezTo>
                  <a:cubicBezTo>
                    <a:pt x="14062" y="38148"/>
                    <a:pt x="12538" y="52043"/>
                    <a:pt x="12538" y="52043"/>
                  </a:cubicBez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0"/>
            <p:cNvSpPr/>
            <p:nvPr/>
          </p:nvSpPr>
          <p:spPr>
            <a:xfrm>
              <a:off x="4305585" y="1295420"/>
              <a:ext cx="1958272" cy="1850994"/>
            </a:xfrm>
            <a:custGeom>
              <a:rect b="b" l="l" r="r" t="t"/>
              <a:pathLst>
                <a:path extrusionOk="0" h="54437" w="57592">
                  <a:moveTo>
                    <a:pt x="17705" y="54139"/>
                  </a:moveTo>
                  <a:cubicBezTo>
                    <a:pt x="17705" y="54139"/>
                    <a:pt x="1" y="28088"/>
                    <a:pt x="30064" y="1"/>
                  </a:cubicBezTo>
                  <a:cubicBezTo>
                    <a:pt x="30064" y="1"/>
                    <a:pt x="57591" y="32410"/>
                    <a:pt x="22361" y="54436"/>
                  </a:cubicBezTo>
                  <a:cubicBezTo>
                    <a:pt x="22361" y="54436"/>
                    <a:pt x="23194" y="33541"/>
                    <a:pt x="27147" y="25028"/>
                  </a:cubicBezTo>
                  <a:cubicBezTo>
                    <a:pt x="27159" y="25016"/>
                    <a:pt x="16562" y="43542"/>
                    <a:pt x="17705" y="5413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a:off x="5314473" y="2442358"/>
              <a:ext cx="1449357" cy="1420216"/>
            </a:xfrm>
            <a:custGeom>
              <a:rect b="b" l="l" r="r" t="t"/>
              <a:pathLst>
                <a:path extrusionOk="0" h="41768" w="42625">
                  <a:moveTo>
                    <a:pt x="0" y="22920"/>
                  </a:moveTo>
                  <a:cubicBezTo>
                    <a:pt x="0" y="22920"/>
                    <a:pt x="10882" y="0"/>
                    <a:pt x="42624" y="9454"/>
                  </a:cubicBezTo>
                  <a:cubicBezTo>
                    <a:pt x="42624" y="9454"/>
                    <a:pt x="31337" y="41767"/>
                    <a:pt x="1691" y="26265"/>
                  </a:cubicBezTo>
                  <a:cubicBezTo>
                    <a:pt x="1691" y="26265"/>
                    <a:pt x="16550" y="18348"/>
                    <a:pt x="24075" y="17621"/>
                  </a:cubicBezTo>
                  <a:cubicBezTo>
                    <a:pt x="24075" y="17621"/>
                    <a:pt x="6894" y="17812"/>
                    <a:pt x="0" y="229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2689854" y="2145584"/>
              <a:ext cx="1505665" cy="1591895"/>
            </a:xfrm>
            <a:custGeom>
              <a:rect b="b" l="l" r="r" t="t"/>
              <a:pathLst>
                <a:path extrusionOk="0" h="46817" w="44281">
                  <a:moveTo>
                    <a:pt x="44102" y="32100"/>
                  </a:moveTo>
                  <a:cubicBezTo>
                    <a:pt x="44102" y="32100"/>
                    <a:pt x="23182" y="46816"/>
                    <a:pt x="1" y="22754"/>
                  </a:cubicBezTo>
                  <a:cubicBezTo>
                    <a:pt x="1" y="22754"/>
                    <a:pt x="25956" y="1"/>
                    <a:pt x="44280" y="28314"/>
                  </a:cubicBezTo>
                  <a:cubicBezTo>
                    <a:pt x="44280" y="28314"/>
                    <a:pt x="27314" y="27897"/>
                    <a:pt x="20349" y="24802"/>
                  </a:cubicBezTo>
                  <a:cubicBezTo>
                    <a:pt x="20349" y="24802"/>
                    <a:pt x="35517" y="33160"/>
                    <a:pt x="44102" y="321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3446512" y="1435510"/>
              <a:ext cx="1502808" cy="1566359"/>
            </a:xfrm>
            <a:custGeom>
              <a:rect b="b" l="l" r="r" t="t"/>
              <a:pathLst>
                <a:path extrusionOk="0" h="46066" w="44197">
                  <a:moveTo>
                    <a:pt x="27099" y="46066"/>
                  </a:moveTo>
                  <a:cubicBezTo>
                    <a:pt x="27099" y="46066"/>
                    <a:pt x="1" y="36838"/>
                    <a:pt x="6501" y="0"/>
                  </a:cubicBezTo>
                  <a:cubicBezTo>
                    <a:pt x="6501" y="0"/>
                    <a:pt x="44197" y="8502"/>
                    <a:pt x="30647" y="43744"/>
                  </a:cubicBezTo>
                  <a:cubicBezTo>
                    <a:pt x="30647" y="43744"/>
                    <a:pt x="19836" y="28099"/>
                    <a:pt x="18051" y="19765"/>
                  </a:cubicBezTo>
                  <a:cubicBezTo>
                    <a:pt x="18051" y="19765"/>
                    <a:pt x="20491" y="39005"/>
                    <a:pt x="27099" y="4606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 name="Google Shape;907;p40"/>
          <p:cNvSpPr/>
          <p:nvPr/>
        </p:nvSpPr>
        <p:spPr>
          <a:xfrm>
            <a:off x="-286112" y="4531744"/>
            <a:ext cx="9716214" cy="657472"/>
          </a:xfrm>
          <a:custGeom>
            <a:rect b="b" l="l" r="r" t="t"/>
            <a:pathLst>
              <a:path extrusionOk="0" h="19336" w="285750">
                <a:moveTo>
                  <a:pt x="285750" y="3048"/>
                </a:moveTo>
                <a:cubicBezTo>
                  <a:pt x="285750" y="3048"/>
                  <a:pt x="252817" y="0"/>
                  <a:pt x="155639" y="9668"/>
                </a:cubicBezTo>
                <a:cubicBezTo>
                  <a:pt x="58460" y="19336"/>
                  <a:pt x="0" y="7989"/>
                  <a:pt x="0" y="7989"/>
                </a:cubicBezTo>
                <a:lnTo>
                  <a:pt x="0" y="18467"/>
                </a:lnTo>
                <a:lnTo>
                  <a:pt x="285750" y="18467"/>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0"/>
          <p:cNvSpPr/>
          <p:nvPr/>
        </p:nvSpPr>
        <p:spPr>
          <a:xfrm>
            <a:off x="-286112" y="3975497"/>
            <a:ext cx="9716214" cy="1184171"/>
          </a:xfrm>
          <a:custGeom>
            <a:rect b="b" l="l" r="r" t="t"/>
            <a:pathLst>
              <a:path extrusionOk="0" h="34826" w="285750">
                <a:moveTo>
                  <a:pt x="0" y="1322"/>
                </a:moveTo>
                <a:cubicBezTo>
                  <a:pt x="0" y="1322"/>
                  <a:pt x="59138" y="0"/>
                  <a:pt x="126206" y="16109"/>
                </a:cubicBezTo>
                <a:cubicBezTo>
                  <a:pt x="193274" y="32218"/>
                  <a:pt x="285750" y="24920"/>
                  <a:pt x="285750" y="24920"/>
                </a:cubicBezTo>
                <a:lnTo>
                  <a:pt x="285750" y="34826"/>
                </a:lnTo>
                <a:lnTo>
                  <a:pt x="0" y="3482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0"/>
          <p:cNvSpPr txBox="1"/>
          <p:nvPr/>
        </p:nvSpPr>
        <p:spPr>
          <a:xfrm>
            <a:off x="457200" y="1215000"/>
            <a:ext cx="68316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Roboto"/>
              <a:buAutoNum type="arabicPeriod"/>
            </a:pPr>
            <a:r>
              <a:rPr lang="en" sz="1700">
                <a:solidFill>
                  <a:schemeClr val="dk1"/>
                </a:solidFill>
                <a:latin typeface="Roboto"/>
                <a:ea typeface="Roboto"/>
                <a:cs typeface="Roboto"/>
                <a:sym typeface="Roboto"/>
              </a:rPr>
              <a:t>How do the missing values in Assay 2 affect the ability to make predictions using logistic regression and decision trees. </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AutoNum type="arabicPeriod"/>
            </a:pPr>
            <a:r>
              <a:rPr lang="en" sz="1700">
                <a:solidFill>
                  <a:schemeClr val="dk1"/>
                </a:solidFill>
                <a:latin typeface="Roboto"/>
                <a:ea typeface="Roboto"/>
                <a:cs typeface="Roboto"/>
                <a:sym typeface="Roboto"/>
              </a:rPr>
              <a:t>What can be done to handle missing data, and what are the pros and cons of these strategies?</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AutoNum type="arabicPeriod"/>
            </a:pPr>
            <a:r>
              <a:rPr lang="en" sz="1700">
                <a:solidFill>
                  <a:schemeClr val="dk1"/>
                </a:solidFill>
                <a:latin typeface="Roboto"/>
                <a:ea typeface="Roboto"/>
                <a:cs typeface="Roboto"/>
                <a:sym typeface="Roboto"/>
              </a:rPr>
              <a:t>How to determine that these coefficients are statistically significant but these are not? If it wasn't predefined there in question.</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AutoNum type="arabicPeriod"/>
            </a:pPr>
            <a:r>
              <a:rPr lang="en" sz="1700">
                <a:solidFill>
                  <a:schemeClr val="dk1"/>
                </a:solidFill>
                <a:latin typeface="Roboto"/>
                <a:ea typeface="Roboto"/>
                <a:cs typeface="Roboto"/>
                <a:sym typeface="Roboto"/>
              </a:rPr>
              <a:t>How would you ensure the robustness of your evaluation and what metrics you would use to compare their performance.</a:t>
            </a:r>
            <a:endParaRPr sz="17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41"/>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Missing Values</a:t>
            </a:r>
            <a:endParaRPr/>
          </a:p>
        </p:txBody>
      </p:sp>
      <p:sp>
        <p:nvSpPr>
          <p:cNvPr id="915" name="Google Shape;915;p41"/>
          <p:cNvSpPr txBox="1"/>
          <p:nvPr/>
        </p:nvSpPr>
        <p:spPr>
          <a:xfrm>
            <a:off x="2527950" y="1952275"/>
            <a:ext cx="14016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FF0000"/>
                </a:solidFill>
                <a:latin typeface="Roboto"/>
                <a:ea typeface="Roboto"/>
                <a:cs typeface="Roboto"/>
                <a:sym typeface="Roboto"/>
              </a:rPr>
              <a:t>N.A.</a:t>
            </a:r>
            <a:endParaRPr b="1" sz="3300">
              <a:solidFill>
                <a:srgbClr val="FF0000"/>
              </a:solidFill>
              <a:latin typeface="Roboto"/>
              <a:ea typeface="Roboto"/>
              <a:cs typeface="Roboto"/>
              <a:sym typeface="Roboto"/>
            </a:endParaRPr>
          </a:p>
        </p:txBody>
      </p:sp>
      <p:sp>
        <p:nvSpPr>
          <p:cNvPr id="916" name="Google Shape;916;p41"/>
          <p:cNvSpPr txBox="1"/>
          <p:nvPr/>
        </p:nvSpPr>
        <p:spPr>
          <a:xfrm>
            <a:off x="2655325" y="3815000"/>
            <a:ext cx="14016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FF0000"/>
                </a:solidFill>
                <a:latin typeface="Roboto"/>
                <a:ea typeface="Roboto"/>
                <a:cs typeface="Roboto"/>
                <a:sym typeface="Roboto"/>
              </a:rPr>
              <a:t>NaN</a:t>
            </a:r>
            <a:endParaRPr b="1" sz="3300">
              <a:solidFill>
                <a:srgbClr val="FF0000"/>
              </a:solidFill>
              <a:latin typeface="Roboto"/>
              <a:ea typeface="Roboto"/>
              <a:cs typeface="Roboto"/>
              <a:sym typeface="Roboto"/>
            </a:endParaRPr>
          </a:p>
        </p:txBody>
      </p:sp>
      <p:sp>
        <p:nvSpPr>
          <p:cNvPr id="917" name="Google Shape;917;p41"/>
          <p:cNvSpPr txBox="1"/>
          <p:nvPr/>
        </p:nvSpPr>
        <p:spPr>
          <a:xfrm>
            <a:off x="4718300" y="2210900"/>
            <a:ext cx="14016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FF0000"/>
                </a:solidFill>
                <a:latin typeface="Roboto"/>
                <a:ea typeface="Roboto"/>
                <a:cs typeface="Roboto"/>
                <a:sym typeface="Roboto"/>
              </a:rPr>
              <a:t>9999</a:t>
            </a:r>
            <a:endParaRPr b="1" sz="3300">
              <a:solidFill>
                <a:srgbClr val="FF0000"/>
              </a:solidFill>
              <a:latin typeface="Roboto"/>
              <a:ea typeface="Roboto"/>
              <a:cs typeface="Roboto"/>
              <a:sym typeface="Roboto"/>
            </a:endParaRPr>
          </a:p>
        </p:txBody>
      </p:sp>
      <p:sp>
        <p:nvSpPr>
          <p:cNvPr id="918" name="Google Shape;918;p41"/>
          <p:cNvSpPr txBox="1"/>
          <p:nvPr/>
        </p:nvSpPr>
        <p:spPr>
          <a:xfrm>
            <a:off x="5713350" y="3218725"/>
            <a:ext cx="1401600" cy="709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300">
              <a:solidFill>
                <a:srgbClr val="FF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5"/>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The dataset glass lists 9 parameters of different glass types:</a:t>
            </a:r>
            <a:endParaRPr sz="2600"/>
          </a:p>
        </p:txBody>
      </p:sp>
      <p:grpSp>
        <p:nvGrpSpPr>
          <p:cNvPr id="135" name="Google Shape;135;p15"/>
          <p:cNvGrpSpPr/>
          <p:nvPr/>
        </p:nvGrpSpPr>
        <p:grpSpPr>
          <a:xfrm>
            <a:off x="3547120" y="2088198"/>
            <a:ext cx="2012267" cy="3272585"/>
            <a:chOff x="3422250" y="1566947"/>
            <a:chExt cx="2257423" cy="3830273"/>
          </a:xfrm>
        </p:grpSpPr>
        <p:sp>
          <p:nvSpPr>
            <p:cNvPr id="136" name="Google Shape;136;p15"/>
            <p:cNvSpPr/>
            <p:nvPr/>
          </p:nvSpPr>
          <p:spPr>
            <a:xfrm>
              <a:off x="5041847" y="1884145"/>
              <a:ext cx="383981" cy="299378"/>
            </a:xfrm>
            <a:custGeom>
              <a:rect b="b" l="l" r="r" t="t"/>
              <a:pathLst>
                <a:path extrusionOk="0" h="8383" w="10752">
                  <a:moveTo>
                    <a:pt x="9561" y="1"/>
                  </a:moveTo>
                  <a:lnTo>
                    <a:pt x="9561" y="6335"/>
                  </a:lnTo>
                  <a:cubicBezTo>
                    <a:pt x="9561" y="6716"/>
                    <a:pt x="9287" y="7026"/>
                    <a:pt x="8965" y="7026"/>
                  </a:cubicBezTo>
                  <a:lnTo>
                    <a:pt x="0" y="7026"/>
                  </a:lnTo>
                  <a:lnTo>
                    <a:pt x="107" y="8383"/>
                  </a:lnTo>
                  <a:lnTo>
                    <a:pt x="8977" y="8383"/>
                  </a:lnTo>
                  <a:cubicBezTo>
                    <a:pt x="9954" y="8383"/>
                    <a:pt x="10751" y="7454"/>
                    <a:pt x="10751" y="6335"/>
                  </a:cubicBezTo>
                  <a:lnTo>
                    <a:pt x="10751"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37" name="Google Shape;137;p15"/>
            <p:cNvSpPr/>
            <p:nvPr/>
          </p:nvSpPr>
          <p:spPr>
            <a:xfrm>
              <a:off x="5049061" y="3662342"/>
              <a:ext cx="383981" cy="299378"/>
            </a:xfrm>
            <a:custGeom>
              <a:rect b="b" l="l" r="r" t="t"/>
              <a:pathLst>
                <a:path extrusionOk="0" h="8383" w="10752">
                  <a:moveTo>
                    <a:pt x="1774" y="1"/>
                  </a:moveTo>
                  <a:cubicBezTo>
                    <a:pt x="798" y="1"/>
                    <a:pt x="0" y="929"/>
                    <a:pt x="0" y="2049"/>
                  </a:cubicBezTo>
                  <a:lnTo>
                    <a:pt x="0" y="8383"/>
                  </a:lnTo>
                  <a:lnTo>
                    <a:pt x="1191" y="8383"/>
                  </a:lnTo>
                  <a:lnTo>
                    <a:pt x="1191" y="2049"/>
                  </a:lnTo>
                  <a:cubicBezTo>
                    <a:pt x="1191" y="1668"/>
                    <a:pt x="1465" y="1358"/>
                    <a:pt x="1786" y="1358"/>
                  </a:cubicBezTo>
                  <a:lnTo>
                    <a:pt x="10752" y="1358"/>
                  </a:lnTo>
                  <a:lnTo>
                    <a:pt x="10645"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38" name="Google Shape;138;p15"/>
            <p:cNvSpPr/>
            <p:nvPr/>
          </p:nvSpPr>
          <p:spPr>
            <a:xfrm>
              <a:off x="4608547" y="1737045"/>
              <a:ext cx="48069" cy="3547073"/>
            </a:xfrm>
            <a:custGeom>
              <a:rect b="b" l="l" r="r" t="t"/>
              <a:pathLst>
                <a:path extrusionOk="0" h="99323" w="1346">
                  <a:moveTo>
                    <a:pt x="1" y="0"/>
                  </a:moveTo>
                  <a:lnTo>
                    <a:pt x="1" y="99322"/>
                  </a:lnTo>
                  <a:lnTo>
                    <a:pt x="1346" y="99322"/>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39" name="Google Shape;139;p15"/>
            <p:cNvSpPr/>
            <p:nvPr/>
          </p:nvSpPr>
          <p:spPr>
            <a:xfrm>
              <a:off x="4707614" y="2479437"/>
              <a:ext cx="47676" cy="2877356"/>
            </a:xfrm>
            <a:custGeom>
              <a:rect b="b" l="l" r="r" t="t"/>
              <a:pathLst>
                <a:path extrusionOk="0" h="80570" w="1335">
                  <a:moveTo>
                    <a:pt x="1334" y="1"/>
                  </a:moveTo>
                  <a:lnTo>
                    <a:pt x="1" y="251"/>
                  </a:lnTo>
                  <a:lnTo>
                    <a:pt x="1" y="79903"/>
                  </a:lnTo>
                  <a:cubicBezTo>
                    <a:pt x="1" y="80272"/>
                    <a:pt x="298" y="80570"/>
                    <a:pt x="667" y="80570"/>
                  </a:cubicBezTo>
                  <a:cubicBezTo>
                    <a:pt x="1037" y="80570"/>
                    <a:pt x="1334" y="80272"/>
                    <a:pt x="1334" y="79891"/>
                  </a:cubicBezTo>
                  <a:lnTo>
                    <a:pt x="1334"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0" name="Google Shape;140;p15"/>
            <p:cNvSpPr/>
            <p:nvPr/>
          </p:nvSpPr>
          <p:spPr>
            <a:xfrm>
              <a:off x="4796074" y="3780122"/>
              <a:ext cx="48069" cy="1606455"/>
            </a:xfrm>
            <a:custGeom>
              <a:rect b="b" l="l" r="r" t="t"/>
              <a:pathLst>
                <a:path extrusionOk="0" h="44983" w="1346">
                  <a:moveTo>
                    <a:pt x="1346" y="1"/>
                  </a:moveTo>
                  <a:lnTo>
                    <a:pt x="0" y="251"/>
                  </a:lnTo>
                  <a:lnTo>
                    <a:pt x="0" y="44316"/>
                  </a:lnTo>
                  <a:cubicBezTo>
                    <a:pt x="0" y="44685"/>
                    <a:pt x="298" y="44982"/>
                    <a:pt x="679" y="44982"/>
                  </a:cubicBezTo>
                  <a:cubicBezTo>
                    <a:pt x="1048" y="44982"/>
                    <a:pt x="1346" y="44685"/>
                    <a:pt x="1346" y="44316"/>
                  </a:cubicBezTo>
                  <a:lnTo>
                    <a:pt x="1346"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1" name="Google Shape;141;p15"/>
            <p:cNvSpPr/>
            <p:nvPr/>
          </p:nvSpPr>
          <p:spPr>
            <a:xfrm>
              <a:off x="4516266" y="3025410"/>
              <a:ext cx="47676" cy="2371810"/>
            </a:xfrm>
            <a:custGeom>
              <a:rect b="b" l="l" r="r" t="t"/>
              <a:pathLst>
                <a:path extrusionOk="0" h="66414" w="1335">
                  <a:moveTo>
                    <a:pt x="1334" y="0"/>
                  </a:moveTo>
                  <a:lnTo>
                    <a:pt x="1" y="250"/>
                  </a:lnTo>
                  <a:lnTo>
                    <a:pt x="1" y="65746"/>
                  </a:lnTo>
                  <a:cubicBezTo>
                    <a:pt x="1" y="66115"/>
                    <a:pt x="299" y="66413"/>
                    <a:pt x="668" y="66413"/>
                  </a:cubicBezTo>
                  <a:cubicBezTo>
                    <a:pt x="1037" y="66413"/>
                    <a:pt x="1334" y="66115"/>
                    <a:pt x="1334" y="65746"/>
                  </a:cubicBezTo>
                  <a:lnTo>
                    <a:pt x="1334"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2" name="Google Shape;142;p15"/>
            <p:cNvSpPr/>
            <p:nvPr/>
          </p:nvSpPr>
          <p:spPr>
            <a:xfrm>
              <a:off x="4631939" y="2463295"/>
              <a:ext cx="765390" cy="285771"/>
            </a:xfrm>
            <a:custGeom>
              <a:rect b="b" l="l" r="r" t="t"/>
              <a:pathLst>
                <a:path extrusionOk="0" h="8002" w="21432">
                  <a:moveTo>
                    <a:pt x="500" y="0"/>
                  </a:moveTo>
                  <a:lnTo>
                    <a:pt x="0" y="1191"/>
                  </a:lnTo>
                  <a:lnTo>
                    <a:pt x="19396" y="1191"/>
                  </a:lnTo>
                  <a:cubicBezTo>
                    <a:pt x="19765" y="1191"/>
                    <a:pt x="20074" y="1465"/>
                    <a:pt x="20074" y="1786"/>
                  </a:cubicBezTo>
                  <a:lnTo>
                    <a:pt x="20074" y="8001"/>
                  </a:lnTo>
                  <a:lnTo>
                    <a:pt x="21432" y="8001"/>
                  </a:lnTo>
                  <a:lnTo>
                    <a:pt x="21432" y="1774"/>
                  </a:lnTo>
                  <a:cubicBezTo>
                    <a:pt x="21432" y="798"/>
                    <a:pt x="20515" y="0"/>
                    <a:pt x="19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3" name="Google Shape;143;p15"/>
            <p:cNvSpPr/>
            <p:nvPr/>
          </p:nvSpPr>
          <p:spPr>
            <a:xfrm>
              <a:off x="5348403" y="2672499"/>
              <a:ext cx="331269" cy="285343"/>
            </a:xfrm>
            <a:custGeom>
              <a:rect b="b" l="l" r="r" t="t"/>
              <a:pathLst>
                <a:path extrusionOk="0" h="7990" w="9276">
                  <a:moveTo>
                    <a:pt x="0" y="0"/>
                  </a:moveTo>
                  <a:lnTo>
                    <a:pt x="0" y="6215"/>
                  </a:lnTo>
                  <a:cubicBezTo>
                    <a:pt x="0" y="7203"/>
                    <a:pt x="929" y="7989"/>
                    <a:pt x="2048" y="7989"/>
                  </a:cubicBezTo>
                  <a:lnTo>
                    <a:pt x="9275" y="7941"/>
                  </a:lnTo>
                  <a:lnTo>
                    <a:pt x="9275" y="6751"/>
                  </a:lnTo>
                  <a:lnTo>
                    <a:pt x="2048" y="6810"/>
                  </a:lnTo>
                  <a:cubicBezTo>
                    <a:pt x="1667" y="6810"/>
                    <a:pt x="1358" y="6548"/>
                    <a:pt x="1358" y="6215"/>
                  </a:cubicBezTo>
                  <a:lnTo>
                    <a:pt x="1358"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4" name="Google Shape;144;p15"/>
            <p:cNvSpPr/>
            <p:nvPr/>
          </p:nvSpPr>
          <p:spPr>
            <a:xfrm>
              <a:off x="4176962" y="3891116"/>
              <a:ext cx="299378" cy="1441392"/>
            </a:xfrm>
            <a:custGeom>
              <a:rect b="b" l="l" r="r" t="t"/>
              <a:pathLst>
                <a:path extrusionOk="0" h="40361" w="8383">
                  <a:moveTo>
                    <a:pt x="1" y="0"/>
                  </a:moveTo>
                  <a:lnTo>
                    <a:pt x="1" y="1191"/>
                  </a:lnTo>
                  <a:lnTo>
                    <a:pt x="6347" y="1191"/>
                  </a:lnTo>
                  <a:cubicBezTo>
                    <a:pt x="6716" y="1191"/>
                    <a:pt x="7025" y="1453"/>
                    <a:pt x="7025" y="1786"/>
                  </a:cubicBezTo>
                  <a:lnTo>
                    <a:pt x="7025" y="39684"/>
                  </a:lnTo>
                  <a:cubicBezTo>
                    <a:pt x="7025" y="40102"/>
                    <a:pt x="7362" y="40361"/>
                    <a:pt x="7705" y="40361"/>
                  </a:cubicBezTo>
                  <a:cubicBezTo>
                    <a:pt x="7908" y="40361"/>
                    <a:pt x="8114" y="40269"/>
                    <a:pt x="8252" y="40065"/>
                  </a:cubicBezTo>
                  <a:lnTo>
                    <a:pt x="8264" y="40029"/>
                  </a:lnTo>
                  <a:cubicBezTo>
                    <a:pt x="8335" y="39922"/>
                    <a:pt x="8383" y="39791"/>
                    <a:pt x="8383" y="39660"/>
                  </a:cubicBezTo>
                  <a:lnTo>
                    <a:pt x="8383" y="1774"/>
                  </a:lnTo>
                  <a:cubicBezTo>
                    <a:pt x="8383" y="786"/>
                    <a:pt x="7466" y="0"/>
                    <a:pt x="6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5" name="Google Shape;145;p15"/>
            <p:cNvSpPr/>
            <p:nvPr/>
          </p:nvSpPr>
          <p:spPr>
            <a:xfrm>
              <a:off x="4038790" y="1566947"/>
              <a:ext cx="299378" cy="285771"/>
            </a:xfrm>
            <a:custGeom>
              <a:rect b="b" l="l" r="r" t="t"/>
              <a:pathLst>
                <a:path extrusionOk="0" h="8002" w="8383">
                  <a:moveTo>
                    <a:pt x="0" y="1"/>
                  </a:moveTo>
                  <a:lnTo>
                    <a:pt x="0" y="1191"/>
                  </a:lnTo>
                  <a:lnTo>
                    <a:pt x="6346" y="1191"/>
                  </a:lnTo>
                  <a:cubicBezTo>
                    <a:pt x="6715" y="1191"/>
                    <a:pt x="7025" y="1453"/>
                    <a:pt x="7025" y="1787"/>
                  </a:cubicBezTo>
                  <a:lnTo>
                    <a:pt x="7025" y="8002"/>
                  </a:lnTo>
                  <a:lnTo>
                    <a:pt x="8382" y="8002"/>
                  </a:lnTo>
                  <a:lnTo>
                    <a:pt x="8382" y="1763"/>
                  </a:lnTo>
                  <a:cubicBezTo>
                    <a:pt x="8382" y="787"/>
                    <a:pt x="7465" y="1"/>
                    <a:pt x="6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6" name="Google Shape;146;p15"/>
            <p:cNvSpPr/>
            <p:nvPr/>
          </p:nvSpPr>
          <p:spPr>
            <a:xfrm>
              <a:off x="3422250" y="2544934"/>
              <a:ext cx="299378" cy="285771"/>
            </a:xfrm>
            <a:custGeom>
              <a:rect b="b" l="l" r="r" t="t"/>
              <a:pathLst>
                <a:path extrusionOk="0" h="8002" w="8383">
                  <a:moveTo>
                    <a:pt x="0" y="0"/>
                  </a:moveTo>
                  <a:lnTo>
                    <a:pt x="0" y="1191"/>
                  </a:lnTo>
                  <a:lnTo>
                    <a:pt x="6346" y="1191"/>
                  </a:lnTo>
                  <a:cubicBezTo>
                    <a:pt x="6715" y="1191"/>
                    <a:pt x="7025" y="1453"/>
                    <a:pt x="7025" y="1786"/>
                  </a:cubicBezTo>
                  <a:lnTo>
                    <a:pt x="7025" y="8001"/>
                  </a:lnTo>
                  <a:lnTo>
                    <a:pt x="8382" y="8001"/>
                  </a:lnTo>
                  <a:lnTo>
                    <a:pt x="8382" y="1762"/>
                  </a:lnTo>
                  <a:cubicBezTo>
                    <a:pt x="8382" y="786"/>
                    <a:pt x="7465" y="0"/>
                    <a:pt x="6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7" name="Google Shape;147;p15"/>
            <p:cNvSpPr/>
            <p:nvPr/>
          </p:nvSpPr>
          <p:spPr>
            <a:xfrm>
              <a:off x="4289206" y="1775722"/>
              <a:ext cx="331269" cy="285343"/>
            </a:xfrm>
            <a:custGeom>
              <a:rect b="b" l="l" r="r" t="t"/>
              <a:pathLst>
                <a:path extrusionOk="0" h="7990" w="9276">
                  <a:moveTo>
                    <a:pt x="1" y="1"/>
                  </a:moveTo>
                  <a:lnTo>
                    <a:pt x="1" y="6216"/>
                  </a:lnTo>
                  <a:cubicBezTo>
                    <a:pt x="1" y="7204"/>
                    <a:pt x="930" y="7990"/>
                    <a:pt x="2037" y="7990"/>
                  </a:cubicBezTo>
                  <a:lnTo>
                    <a:pt x="9276" y="7942"/>
                  </a:lnTo>
                  <a:lnTo>
                    <a:pt x="9276" y="6752"/>
                  </a:lnTo>
                  <a:lnTo>
                    <a:pt x="2037" y="6811"/>
                  </a:lnTo>
                  <a:cubicBezTo>
                    <a:pt x="1668" y="6811"/>
                    <a:pt x="1358" y="6549"/>
                    <a:pt x="1358" y="6216"/>
                  </a:cubicBezTo>
                  <a:lnTo>
                    <a:pt x="1358"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8" name="Google Shape;148;p15"/>
            <p:cNvSpPr/>
            <p:nvPr/>
          </p:nvSpPr>
          <p:spPr>
            <a:xfrm>
              <a:off x="3671844" y="2627822"/>
              <a:ext cx="665895" cy="285343"/>
            </a:xfrm>
            <a:custGeom>
              <a:rect b="b" l="l" r="r" t="t"/>
              <a:pathLst>
                <a:path extrusionOk="0" h="7990" w="18646">
                  <a:moveTo>
                    <a:pt x="36" y="1"/>
                  </a:moveTo>
                  <a:lnTo>
                    <a:pt x="0" y="6228"/>
                  </a:lnTo>
                  <a:cubicBezTo>
                    <a:pt x="0" y="7216"/>
                    <a:pt x="953" y="7990"/>
                    <a:pt x="2084" y="7990"/>
                  </a:cubicBezTo>
                  <a:lnTo>
                    <a:pt x="18645" y="7942"/>
                  </a:lnTo>
                  <a:lnTo>
                    <a:pt x="18348" y="6752"/>
                  </a:lnTo>
                  <a:lnTo>
                    <a:pt x="2084" y="6811"/>
                  </a:lnTo>
                  <a:cubicBezTo>
                    <a:pt x="1703" y="6811"/>
                    <a:pt x="1393" y="6549"/>
                    <a:pt x="1393" y="6216"/>
                  </a:cubicBezTo>
                  <a:lnTo>
                    <a:pt x="1393"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49" name="Google Shape;149;p15"/>
            <p:cNvSpPr/>
            <p:nvPr/>
          </p:nvSpPr>
          <p:spPr>
            <a:xfrm>
              <a:off x="3503888" y="3081514"/>
              <a:ext cx="298949" cy="286200"/>
            </a:xfrm>
            <a:custGeom>
              <a:rect b="b" l="l" r="r" t="t"/>
              <a:pathLst>
                <a:path extrusionOk="0" h="8014" w="8371">
                  <a:moveTo>
                    <a:pt x="0" y="1"/>
                  </a:moveTo>
                  <a:lnTo>
                    <a:pt x="0" y="1191"/>
                  </a:lnTo>
                  <a:lnTo>
                    <a:pt x="6334" y="1191"/>
                  </a:lnTo>
                  <a:cubicBezTo>
                    <a:pt x="6703" y="1191"/>
                    <a:pt x="7025" y="1465"/>
                    <a:pt x="7025" y="1787"/>
                  </a:cubicBezTo>
                  <a:lnTo>
                    <a:pt x="7025" y="8014"/>
                  </a:lnTo>
                  <a:lnTo>
                    <a:pt x="8370" y="8014"/>
                  </a:lnTo>
                  <a:lnTo>
                    <a:pt x="8370" y="1775"/>
                  </a:lnTo>
                  <a:cubicBezTo>
                    <a:pt x="8370" y="787"/>
                    <a:pt x="7453" y="1"/>
                    <a:pt x="6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0" name="Google Shape;150;p15"/>
            <p:cNvSpPr/>
            <p:nvPr/>
          </p:nvSpPr>
          <p:spPr>
            <a:xfrm>
              <a:off x="3753055" y="3244363"/>
              <a:ext cx="772176" cy="285343"/>
            </a:xfrm>
            <a:custGeom>
              <a:rect b="b" l="l" r="r" t="t"/>
              <a:pathLst>
                <a:path extrusionOk="0" h="7990" w="21622">
                  <a:moveTo>
                    <a:pt x="36" y="1"/>
                  </a:moveTo>
                  <a:lnTo>
                    <a:pt x="0" y="6228"/>
                  </a:lnTo>
                  <a:cubicBezTo>
                    <a:pt x="0" y="7216"/>
                    <a:pt x="953" y="7990"/>
                    <a:pt x="2084" y="7990"/>
                  </a:cubicBezTo>
                  <a:lnTo>
                    <a:pt x="21503" y="7942"/>
                  </a:lnTo>
                  <a:lnTo>
                    <a:pt x="21622" y="6752"/>
                  </a:lnTo>
                  <a:lnTo>
                    <a:pt x="21622" y="6752"/>
                  </a:lnTo>
                  <a:lnTo>
                    <a:pt x="2084" y="6811"/>
                  </a:lnTo>
                  <a:cubicBezTo>
                    <a:pt x="1715" y="6811"/>
                    <a:pt x="1393" y="6549"/>
                    <a:pt x="1393" y="6216"/>
                  </a:cubicBezTo>
                  <a:lnTo>
                    <a:pt x="1393"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1" name="Google Shape;151;p15"/>
            <p:cNvSpPr/>
            <p:nvPr/>
          </p:nvSpPr>
          <p:spPr>
            <a:xfrm>
              <a:off x="3494103" y="2189880"/>
              <a:ext cx="376338" cy="275129"/>
            </a:xfrm>
            <a:custGeom>
              <a:rect b="b" l="l" r="r" t="t"/>
              <a:pathLst>
                <a:path extrusionOk="0" h="7704" w="10538">
                  <a:moveTo>
                    <a:pt x="0" y="0"/>
                  </a:moveTo>
                  <a:lnTo>
                    <a:pt x="0" y="5834"/>
                  </a:lnTo>
                  <a:cubicBezTo>
                    <a:pt x="0" y="6858"/>
                    <a:pt x="786" y="7704"/>
                    <a:pt x="1774" y="7704"/>
                  </a:cubicBezTo>
                  <a:lnTo>
                    <a:pt x="10240" y="7704"/>
                  </a:lnTo>
                  <a:lnTo>
                    <a:pt x="10537" y="6454"/>
                  </a:lnTo>
                  <a:lnTo>
                    <a:pt x="1786" y="6454"/>
                  </a:lnTo>
                  <a:cubicBezTo>
                    <a:pt x="1465" y="6454"/>
                    <a:pt x="1191" y="6168"/>
                    <a:pt x="1191" y="5834"/>
                  </a:cubicBezTo>
                  <a:lnTo>
                    <a:pt x="1191"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2" name="Google Shape;152;p15"/>
            <p:cNvSpPr/>
            <p:nvPr/>
          </p:nvSpPr>
          <p:spPr>
            <a:xfrm>
              <a:off x="4357667" y="3177188"/>
              <a:ext cx="299378" cy="286200"/>
            </a:xfrm>
            <a:custGeom>
              <a:rect b="b" l="l" r="r" t="t"/>
              <a:pathLst>
                <a:path extrusionOk="0" h="8014" w="8383">
                  <a:moveTo>
                    <a:pt x="1" y="1"/>
                  </a:moveTo>
                  <a:lnTo>
                    <a:pt x="1" y="1191"/>
                  </a:lnTo>
                  <a:lnTo>
                    <a:pt x="6347" y="1191"/>
                  </a:lnTo>
                  <a:cubicBezTo>
                    <a:pt x="6716" y="1191"/>
                    <a:pt x="7026" y="1465"/>
                    <a:pt x="7026" y="1787"/>
                  </a:cubicBezTo>
                  <a:lnTo>
                    <a:pt x="7026" y="8014"/>
                  </a:lnTo>
                  <a:lnTo>
                    <a:pt x="8383" y="8014"/>
                  </a:lnTo>
                  <a:lnTo>
                    <a:pt x="8383" y="1775"/>
                  </a:lnTo>
                  <a:cubicBezTo>
                    <a:pt x="8383" y="787"/>
                    <a:pt x="7466" y="1"/>
                    <a:pt x="6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3" name="Google Shape;153;p15"/>
            <p:cNvSpPr/>
            <p:nvPr/>
          </p:nvSpPr>
          <p:spPr>
            <a:xfrm>
              <a:off x="4264136" y="2869346"/>
              <a:ext cx="299378" cy="287914"/>
            </a:xfrm>
            <a:custGeom>
              <a:rect b="b" l="l" r="r" t="t"/>
              <a:pathLst>
                <a:path extrusionOk="0" h="8062" w="8383">
                  <a:moveTo>
                    <a:pt x="1" y="1"/>
                  </a:moveTo>
                  <a:lnTo>
                    <a:pt x="1" y="1191"/>
                  </a:lnTo>
                  <a:lnTo>
                    <a:pt x="6347" y="1191"/>
                  </a:lnTo>
                  <a:cubicBezTo>
                    <a:pt x="6716" y="1191"/>
                    <a:pt x="7025" y="1465"/>
                    <a:pt x="7025" y="1787"/>
                  </a:cubicBezTo>
                  <a:lnTo>
                    <a:pt x="7073" y="8061"/>
                  </a:lnTo>
                  <a:lnTo>
                    <a:pt x="8383" y="8013"/>
                  </a:lnTo>
                  <a:lnTo>
                    <a:pt x="8383" y="1775"/>
                  </a:lnTo>
                  <a:cubicBezTo>
                    <a:pt x="8383" y="798"/>
                    <a:pt x="7454" y="1"/>
                    <a:pt x="6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4" name="Google Shape;154;p15"/>
            <p:cNvSpPr/>
            <p:nvPr/>
          </p:nvSpPr>
          <p:spPr>
            <a:xfrm>
              <a:off x="4357667" y="2441582"/>
              <a:ext cx="299378" cy="286200"/>
            </a:xfrm>
            <a:custGeom>
              <a:rect b="b" l="l" r="r" t="t"/>
              <a:pathLst>
                <a:path extrusionOk="0" h="8014" w="8383">
                  <a:moveTo>
                    <a:pt x="1" y="1"/>
                  </a:moveTo>
                  <a:lnTo>
                    <a:pt x="1" y="1192"/>
                  </a:lnTo>
                  <a:lnTo>
                    <a:pt x="6347" y="1192"/>
                  </a:lnTo>
                  <a:cubicBezTo>
                    <a:pt x="6716" y="1192"/>
                    <a:pt x="7026" y="1465"/>
                    <a:pt x="7026" y="1787"/>
                  </a:cubicBezTo>
                  <a:lnTo>
                    <a:pt x="7026" y="8014"/>
                  </a:lnTo>
                  <a:lnTo>
                    <a:pt x="8383" y="8014"/>
                  </a:lnTo>
                  <a:lnTo>
                    <a:pt x="8383" y="1775"/>
                  </a:lnTo>
                  <a:cubicBezTo>
                    <a:pt x="8383" y="787"/>
                    <a:pt x="7466" y="1"/>
                    <a:pt x="6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5" name="Google Shape;155;p15"/>
            <p:cNvSpPr/>
            <p:nvPr/>
          </p:nvSpPr>
          <p:spPr>
            <a:xfrm>
              <a:off x="4750148" y="2912308"/>
              <a:ext cx="317234" cy="299378"/>
            </a:xfrm>
            <a:custGeom>
              <a:rect b="b" l="l" r="r" t="t"/>
              <a:pathLst>
                <a:path extrusionOk="0" h="8383" w="8883">
                  <a:moveTo>
                    <a:pt x="7692" y="0"/>
                  </a:moveTo>
                  <a:lnTo>
                    <a:pt x="7692" y="6346"/>
                  </a:lnTo>
                  <a:cubicBezTo>
                    <a:pt x="7692" y="6715"/>
                    <a:pt x="7430" y="7037"/>
                    <a:pt x="7096" y="7037"/>
                  </a:cubicBezTo>
                  <a:lnTo>
                    <a:pt x="0" y="7120"/>
                  </a:lnTo>
                  <a:lnTo>
                    <a:pt x="143" y="8382"/>
                  </a:lnTo>
                  <a:lnTo>
                    <a:pt x="7108" y="8382"/>
                  </a:lnTo>
                  <a:cubicBezTo>
                    <a:pt x="8097" y="8382"/>
                    <a:pt x="8882" y="7465"/>
                    <a:pt x="8882" y="6346"/>
                  </a:cubicBezTo>
                  <a:lnTo>
                    <a:pt x="8882"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6" name="Google Shape;156;p15"/>
            <p:cNvSpPr/>
            <p:nvPr/>
          </p:nvSpPr>
          <p:spPr>
            <a:xfrm>
              <a:off x="4804573" y="3474851"/>
              <a:ext cx="383981" cy="299378"/>
            </a:xfrm>
            <a:custGeom>
              <a:rect b="b" l="l" r="r" t="t"/>
              <a:pathLst>
                <a:path extrusionOk="0" h="8383" w="10752">
                  <a:moveTo>
                    <a:pt x="1774" y="0"/>
                  </a:moveTo>
                  <a:cubicBezTo>
                    <a:pt x="798" y="0"/>
                    <a:pt x="0" y="929"/>
                    <a:pt x="0" y="2036"/>
                  </a:cubicBezTo>
                  <a:lnTo>
                    <a:pt x="0" y="8382"/>
                  </a:lnTo>
                  <a:lnTo>
                    <a:pt x="1191" y="8382"/>
                  </a:lnTo>
                  <a:lnTo>
                    <a:pt x="1191" y="2036"/>
                  </a:lnTo>
                  <a:cubicBezTo>
                    <a:pt x="1191" y="1667"/>
                    <a:pt x="1465" y="1357"/>
                    <a:pt x="1786" y="1357"/>
                  </a:cubicBezTo>
                  <a:lnTo>
                    <a:pt x="10752" y="1357"/>
                  </a:lnTo>
                  <a:lnTo>
                    <a:pt x="10645"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7" name="Google Shape;157;p15"/>
            <p:cNvSpPr/>
            <p:nvPr/>
          </p:nvSpPr>
          <p:spPr>
            <a:xfrm>
              <a:off x="4712721" y="2376121"/>
              <a:ext cx="834280" cy="299378"/>
            </a:xfrm>
            <a:custGeom>
              <a:rect b="b" l="l" r="r" t="t"/>
              <a:pathLst>
                <a:path extrusionOk="0" h="8383" w="23361">
                  <a:moveTo>
                    <a:pt x="1775" y="0"/>
                  </a:moveTo>
                  <a:cubicBezTo>
                    <a:pt x="798" y="0"/>
                    <a:pt x="1" y="929"/>
                    <a:pt x="1" y="2048"/>
                  </a:cubicBezTo>
                  <a:lnTo>
                    <a:pt x="1" y="8382"/>
                  </a:lnTo>
                  <a:lnTo>
                    <a:pt x="1191" y="8382"/>
                  </a:lnTo>
                  <a:lnTo>
                    <a:pt x="1191" y="2048"/>
                  </a:lnTo>
                  <a:cubicBezTo>
                    <a:pt x="1191" y="1667"/>
                    <a:pt x="1465" y="1358"/>
                    <a:pt x="1787" y="1358"/>
                  </a:cubicBezTo>
                  <a:lnTo>
                    <a:pt x="23361" y="1358"/>
                  </a:lnTo>
                  <a:lnTo>
                    <a:pt x="23015"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8" name="Google Shape;158;p15"/>
            <p:cNvSpPr/>
            <p:nvPr/>
          </p:nvSpPr>
          <p:spPr>
            <a:xfrm>
              <a:off x="3742412" y="3593881"/>
              <a:ext cx="790068" cy="38748"/>
            </a:xfrm>
            <a:custGeom>
              <a:rect b="b" l="l" r="r" t="t"/>
              <a:pathLst>
                <a:path extrusionOk="0" h="1085" w="22123">
                  <a:moveTo>
                    <a:pt x="1" y="1"/>
                  </a:moveTo>
                  <a:lnTo>
                    <a:pt x="1" y="1084"/>
                  </a:lnTo>
                  <a:lnTo>
                    <a:pt x="22122" y="1084"/>
                  </a:lnTo>
                  <a:lnTo>
                    <a:pt x="22122"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59" name="Google Shape;159;p15"/>
            <p:cNvSpPr/>
            <p:nvPr/>
          </p:nvSpPr>
          <p:spPr>
            <a:xfrm>
              <a:off x="4628546" y="2123133"/>
              <a:ext cx="187526" cy="38712"/>
            </a:xfrm>
            <a:custGeom>
              <a:rect b="b" l="l" r="r" t="t"/>
              <a:pathLst>
                <a:path extrusionOk="0" h="1084" w="5251">
                  <a:moveTo>
                    <a:pt x="0" y="0"/>
                  </a:moveTo>
                  <a:lnTo>
                    <a:pt x="0" y="1084"/>
                  </a:lnTo>
                  <a:lnTo>
                    <a:pt x="5251" y="1084"/>
                  </a:lnTo>
                  <a:lnTo>
                    <a:pt x="5251"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60" name="Google Shape;160;p15"/>
            <p:cNvSpPr/>
            <p:nvPr/>
          </p:nvSpPr>
          <p:spPr>
            <a:xfrm>
              <a:off x="4631939" y="1782972"/>
              <a:ext cx="556615" cy="38712"/>
            </a:xfrm>
            <a:custGeom>
              <a:rect b="b" l="l" r="r" t="t"/>
              <a:pathLst>
                <a:path extrusionOk="0" h="1084" w="15586">
                  <a:moveTo>
                    <a:pt x="0" y="0"/>
                  </a:moveTo>
                  <a:lnTo>
                    <a:pt x="0" y="1084"/>
                  </a:lnTo>
                  <a:lnTo>
                    <a:pt x="15586" y="1084"/>
                  </a:lnTo>
                  <a:lnTo>
                    <a:pt x="15586" y="0"/>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grpSp>
      <p:sp>
        <p:nvSpPr>
          <p:cNvPr id="161" name="Google Shape;161;p15"/>
          <p:cNvSpPr/>
          <p:nvPr/>
        </p:nvSpPr>
        <p:spPr>
          <a:xfrm>
            <a:off x="3933638" y="3282071"/>
            <a:ext cx="450303" cy="431299"/>
          </a:xfrm>
          <a:custGeom>
            <a:rect b="b" l="l" r="r" t="t"/>
            <a:pathLst>
              <a:path extrusionOk="0" h="14134" w="14146">
                <a:moveTo>
                  <a:pt x="7073" y="1"/>
                </a:moveTo>
                <a:cubicBezTo>
                  <a:pt x="3168" y="1"/>
                  <a:pt x="1" y="3168"/>
                  <a:pt x="1" y="7073"/>
                </a:cubicBezTo>
                <a:cubicBezTo>
                  <a:pt x="1" y="10966"/>
                  <a:pt x="3168" y="14133"/>
                  <a:pt x="7073" y="14133"/>
                </a:cubicBezTo>
                <a:cubicBezTo>
                  <a:pt x="10978" y="14133"/>
                  <a:pt x="14145" y="10966"/>
                  <a:pt x="14145" y="7073"/>
                </a:cubicBezTo>
                <a:cubicBezTo>
                  <a:pt x="14145" y="3168"/>
                  <a:pt x="10978" y="1"/>
                  <a:pt x="7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bao</a:t>
            </a:r>
            <a:endParaRPr sz="900">
              <a:solidFill>
                <a:schemeClr val="lt1"/>
              </a:solidFill>
            </a:endParaRPr>
          </a:p>
        </p:txBody>
      </p:sp>
      <p:sp>
        <p:nvSpPr>
          <p:cNvPr id="162" name="Google Shape;162;p15"/>
          <p:cNvSpPr/>
          <p:nvPr/>
        </p:nvSpPr>
        <p:spPr>
          <a:xfrm>
            <a:off x="5449322" y="3009612"/>
            <a:ext cx="440434" cy="422206"/>
          </a:xfrm>
          <a:custGeom>
            <a:rect b="b" l="l" r="r" t="t"/>
            <a:pathLst>
              <a:path extrusionOk="0" h="13836" w="13836">
                <a:moveTo>
                  <a:pt x="6918" y="0"/>
                </a:moveTo>
                <a:cubicBezTo>
                  <a:pt x="3096" y="0"/>
                  <a:pt x="1" y="3096"/>
                  <a:pt x="1" y="6918"/>
                </a:cubicBezTo>
                <a:cubicBezTo>
                  <a:pt x="1" y="10739"/>
                  <a:pt x="3096" y="13835"/>
                  <a:pt x="6918" y="13835"/>
                </a:cubicBezTo>
                <a:cubicBezTo>
                  <a:pt x="10740" y="13835"/>
                  <a:pt x="13836" y="10739"/>
                  <a:pt x="13836" y="6918"/>
                </a:cubicBezTo>
                <a:cubicBezTo>
                  <a:pt x="13836" y="3096"/>
                  <a:pt x="10740" y="0"/>
                  <a:pt x="69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63" name="Google Shape;163;p15"/>
          <p:cNvSpPr/>
          <p:nvPr/>
        </p:nvSpPr>
        <p:spPr>
          <a:xfrm>
            <a:off x="3549695" y="3696601"/>
            <a:ext cx="299448" cy="287055"/>
          </a:xfrm>
          <a:custGeom>
            <a:rect b="b" l="l" r="r" t="t"/>
            <a:pathLst>
              <a:path extrusionOk="0" h="9407" w="9407">
                <a:moveTo>
                  <a:pt x="4703" y="1"/>
                </a:moveTo>
                <a:cubicBezTo>
                  <a:pt x="2096" y="1"/>
                  <a:pt x="0" y="2108"/>
                  <a:pt x="0" y="4704"/>
                </a:cubicBezTo>
                <a:cubicBezTo>
                  <a:pt x="0" y="7299"/>
                  <a:pt x="2096" y="9407"/>
                  <a:pt x="4703" y="9407"/>
                </a:cubicBezTo>
                <a:cubicBezTo>
                  <a:pt x="7299" y="9407"/>
                  <a:pt x="9406" y="7299"/>
                  <a:pt x="9406" y="4704"/>
                </a:cubicBezTo>
                <a:cubicBezTo>
                  <a:pt x="9406" y="2108"/>
                  <a:pt x="7299" y="1"/>
                  <a:pt x="47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64" name="Google Shape;164;p15"/>
          <p:cNvSpPr/>
          <p:nvPr/>
        </p:nvSpPr>
        <p:spPr>
          <a:xfrm>
            <a:off x="3278697" y="3137832"/>
            <a:ext cx="490857" cy="470541"/>
          </a:xfrm>
          <a:custGeom>
            <a:rect b="b" l="l" r="r" t="t"/>
            <a:pathLst>
              <a:path extrusionOk="0" h="15420" w="15420">
                <a:moveTo>
                  <a:pt x="7704" y="1"/>
                </a:moveTo>
                <a:cubicBezTo>
                  <a:pt x="3441" y="1"/>
                  <a:pt x="1" y="3454"/>
                  <a:pt x="1" y="7716"/>
                </a:cubicBezTo>
                <a:cubicBezTo>
                  <a:pt x="1" y="11979"/>
                  <a:pt x="3441" y="15419"/>
                  <a:pt x="7704" y="15419"/>
                </a:cubicBezTo>
                <a:cubicBezTo>
                  <a:pt x="11966" y="15419"/>
                  <a:pt x="15419" y="11979"/>
                  <a:pt x="15419" y="7716"/>
                </a:cubicBezTo>
                <a:cubicBezTo>
                  <a:pt x="15419" y="3454"/>
                  <a:pt x="11966" y="1"/>
                  <a:pt x="77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sio2</a:t>
            </a:r>
            <a:endParaRPr sz="900">
              <a:solidFill>
                <a:schemeClr val="lt1"/>
              </a:solidFill>
            </a:endParaRPr>
          </a:p>
        </p:txBody>
      </p:sp>
      <p:grpSp>
        <p:nvGrpSpPr>
          <p:cNvPr id="165" name="Google Shape;165;p15"/>
          <p:cNvGrpSpPr/>
          <p:nvPr/>
        </p:nvGrpSpPr>
        <p:grpSpPr>
          <a:xfrm>
            <a:off x="3240461" y="1818648"/>
            <a:ext cx="2663084" cy="2506379"/>
            <a:chOff x="3078231" y="1251463"/>
            <a:chExt cx="2987529" cy="2933496"/>
          </a:xfrm>
        </p:grpSpPr>
        <p:sp>
          <p:nvSpPr>
            <p:cNvPr id="166" name="Google Shape;166;p15"/>
            <p:cNvSpPr/>
            <p:nvPr/>
          </p:nvSpPr>
          <p:spPr>
            <a:xfrm>
              <a:off x="4042183" y="1893573"/>
              <a:ext cx="190740" cy="162563"/>
            </a:xfrm>
            <a:custGeom>
              <a:rect b="b" l="l" r="r" t="t"/>
              <a:pathLst>
                <a:path extrusionOk="0" h="4552" w="5341">
                  <a:moveTo>
                    <a:pt x="4425" y="1"/>
                  </a:moveTo>
                  <a:cubicBezTo>
                    <a:pt x="3835" y="1"/>
                    <a:pt x="3117" y="456"/>
                    <a:pt x="2989" y="1225"/>
                  </a:cubicBezTo>
                  <a:cubicBezTo>
                    <a:pt x="3128" y="1142"/>
                    <a:pt x="3252" y="1105"/>
                    <a:pt x="3358" y="1105"/>
                  </a:cubicBezTo>
                  <a:cubicBezTo>
                    <a:pt x="3704" y="1105"/>
                    <a:pt x="3843" y="1501"/>
                    <a:pt x="3596" y="1940"/>
                  </a:cubicBezTo>
                  <a:cubicBezTo>
                    <a:pt x="3322" y="2499"/>
                    <a:pt x="3048" y="2880"/>
                    <a:pt x="2906" y="2880"/>
                  </a:cubicBezTo>
                  <a:cubicBezTo>
                    <a:pt x="2751" y="2880"/>
                    <a:pt x="2644" y="2487"/>
                    <a:pt x="2465" y="1832"/>
                  </a:cubicBezTo>
                  <a:cubicBezTo>
                    <a:pt x="2296" y="1179"/>
                    <a:pt x="2287" y="35"/>
                    <a:pt x="1681" y="35"/>
                  </a:cubicBezTo>
                  <a:cubicBezTo>
                    <a:pt x="1647" y="35"/>
                    <a:pt x="1610" y="39"/>
                    <a:pt x="1572" y="46"/>
                  </a:cubicBezTo>
                  <a:cubicBezTo>
                    <a:pt x="893" y="177"/>
                    <a:pt x="0" y="1237"/>
                    <a:pt x="0" y="1237"/>
                  </a:cubicBezTo>
                  <a:lnTo>
                    <a:pt x="203" y="1523"/>
                  </a:lnTo>
                  <a:cubicBezTo>
                    <a:pt x="203" y="1523"/>
                    <a:pt x="496" y="1299"/>
                    <a:pt x="679" y="1299"/>
                  </a:cubicBezTo>
                  <a:cubicBezTo>
                    <a:pt x="723" y="1299"/>
                    <a:pt x="761" y="1312"/>
                    <a:pt x="786" y="1344"/>
                  </a:cubicBezTo>
                  <a:cubicBezTo>
                    <a:pt x="941" y="1523"/>
                    <a:pt x="1489" y="3594"/>
                    <a:pt x="1679" y="3975"/>
                  </a:cubicBezTo>
                  <a:cubicBezTo>
                    <a:pt x="1805" y="4236"/>
                    <a:pt x="2087" y="4551"/>
                    <a:pt x="2433" y="4551"/>
                  </a:cubicBezTo>
                  <a:cubicBezTo>
                    <a:pt x="2545" y="4551"/>
                    <a:pt x="2664" y="4518"/>
                    <a:pt x="2787" y="4440"/>
                  </a:cubicBezTo>
                  <a:cubicBezTo>
                    <a:pt x="3275" y="4118"/>
                    <a:pt x="4906" y="2725"/>
                    <a:pt x="5203" y="1094"/>
                  </a:cubicBezTo>
                  <a:cubicBezTo>
                    <a:pt x="5341" y="336"/>
                    <a:pt x="4930" y="1"/>
                    <a:pt x="44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67" name="Google Shape;167;p15"/>
            <p:cNvSpPr/>
            <p:nvPr/>
          </p:nvSpPr>
          <p:spPr>
            <a:xfrm>
              <a:off x="3362288" y="2322195"/>
              <a:ext cx="115673" cy="98388"/>
            </a:xfrm>
            <a:custGeom>
              <a:rect b="b" l="l" r="r" t="t"/>
              <a:pathLst>
                <a:path extrusionOk="0" h="2755" w="3239">
                  <a:moveTo>
                    <a:pt x="2684" y="0"/>
                  </a:moveTo>
                  <a:cubicBezTo>
                    <a:pt x="2328" y="0"/>
                    <a:pt x="1893" y="275"/>
                    <a:pt x="1810" y="736"/>
                  </a:cubicBezTo>
                  <a:cubicBezTo>
                    <a:pt x="1893" y="684"/>
                    <a:pt x="1968" y="661"/>
                    <a:pt x="2032" y="661"/>
                  </a:cubicBezTo>
                  <a:cubicBezTo>
                    <a:pt x="2241" y="661"/>
                    <a:pt x="2328" y="909"/>
                    <a:pt x="2191" y="1165"/>
                  </a:cubicBezTo>
                  <a:cubicBezTo>
                    <a:pt x="2001" y="1510"/>
                    <a:pt x="1834" y="1737"/>
                    <a:pt x="1739" y="1737"/>
                  </a:cubicBezTo>
                  <a:cubicBezTo>
                    <a:pt x="1655" y="1737"/>
                    <a:pt x="1584" y="1510"/>
                    <a:pt x="1489" y="1106"/>
                  </a:cubicBezTo>
                  <a:cubicBezTo>
                    <a:pt x="1387" y="722"/>
                    <a:pt x="1382" y="28"/>
                    <a:pt x="1016" y="28"/>
                  </a:cubicBezTo>
                  <a:cubicBezTo>
                    <a:pt x="996" y="28"/>
                    <a:pt x="975" y="30"/>
                    <a:pt x="953" y="34"/>
                  </a:cubicBezTo>
                  <a:cubicBezTo>
                    <a:pt x="536" y="117"/>
                    <a:pt x="0" y="748"/>
                    <a:pt x="0" y="748"/>
                  </a:cubicBezTo>
                  <a:lnTo>
                    <a:pt x="131" y="915"/>
                  </a:lnTo>
                  <a:cubicBezTo>
                    <a:pt x="131" y="915"/>
                    <a:pt x="311" y="782"/>
                    <a:pt x="423" y="782"/>
                  </a:cubicBezTo>
                  <a:cubicBezTo>
                    <a:pt x="450" y="782"/>
                    <a:pt x="473" y="790"/>
                    <a:pt x="489" y="808"/>
                  </a:cubicBezTo>
                  <a:cubicBezTo>
                    <a:pt x="584" y="915"/>
                    <a:pt x="917" y="2165"/>
                    <a:pt x="1024" y="2403"/>
                  </a:cubicBezTo>
                  <a:cubicBezTo>
                    <a:pt x="1105" y="2566"/>
                    <a:pt x="1282" y="2755"/>
                    <a:pt x="1492" y="2755"/>
                  </a:cubicBezTo>
                  <a:cubicBezTo>
                    <a:pt x="1560" y="2755"/>
                    <a:pt x="1631" y="2735"/>
                    <a:pt x="1703" y="2689"/>
                  </a:cubicBezTo>
                  <a:cubicBezTo>
                    <a:pt x="2001" y="2499"/>
                    <a:pt x="2977" y="1665"/>
                    <a:pt x="3156" y="665"/>
                  </a:cubicBezTo>
                  <a:cubicBezTo>
                    <a:pt x="3238" y="203"/>
                    <a:pt x="2990" y="0"/>
                    <a:pt x="2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68" name="Google Shape;168;p15"/>
            <p:cNvSpPr/>
            <p:nvPr/>
          </p:nvSpPr>
          <p:spPr>
            <a:xfrm>
              <a:off x="3741127" y="2963663"/>
              <a:ext cx="115673" cy="98495"/>
            </a:xfrm>
            <a:custGeom>
              <a:rect b="b" l="l" r="r" t="t"/>
              <a:pathLst>
                <a:path extrusionOk="0" h="2758" w="3239">
                  <a:moveTo>
                    <a:pt x="2682" y="1"/>
                  </a:moveTo>
                  <a:cubicBezTo>
                    <a:pt x="2328" y="1"/>
                    <a:pt x="1899" y="275"/>
                    <a:pt x="1822" y="741"/>
                  </a:cubicBezTo>
                  <a:cubicBezTo>
                    <a:pt x="1907" y="687"/>
                    <a:pt x="1983" y="664"/>
                    <a:pt x="2046" y="664"/>
                  </a:cubicBezTo>
                  <a:cubicBezTo>
                    <a:pt x="2249" y="664"/>
                    <a:pt x="2328" y="906"/>
                    <a:pt x="2192" y="1170"/>
                  </a:cubicBezTo>
                  <a:cubicBezTo>
                    <a:pt x="2001" y="1515"/>
                    <a:pt x="1834" y="1741"/>
                    <a:pt x="1751" y="1741"/>
                  </a:cubicBezTo>
                  <a:cubicBezTo>
                    <a:pt x="1656" y="1741"/>
                    <a:pt x="1584" y="1515"/>
                    <a:pt x="1489" y="1110"/>
                  </a:cubicBezTo>
                  <a:cubicBezTo>
                    <a:pt x="1388" y="715"/>
                    <a:pt x="1382" y="32"/>
                    <a:pt x="1018" y="32"/>
                  </a:cubicBezTo>
                  <a:cubicBezTo>
                    <a:pt x="997" y="32"/>
                    <a:pt x="976" y="34"/>
                    <a:pt x="953" y="38"/>
                  </a:cubicBezTo>
                  <a:cubicBezTo>
                    <a:pt x="537" y="110"/>
                    <a:pt x="1" y="753"/>
                    <a:pt x="1" y="753"/>
                  </a:cubicBezTo>
                  <a:lnTo>
                    <a:pt x="132" y="920"/>
                  </a:lnTo>
                  <a:cubicBezTo>
                    <a:pt x="132" y="920"/>
                    <a:pt x="307" y="782"/>
                    <a:pt x="420" y="782"/>
                  </a:cubicBezTo>
                  <a:cubicBezTo>
                    <a:pt x="448" y="782"/>
                    <a:pt x="472" y="791"/>
                    <a:pt x="489" y="812"/>
                  </a:cubicBezTo>
                  <a:cubicBezTo>
                    <a:pt x="584" y="920"/>
                    <a:pt x="930" y="2170"/>
                    <a:pt x="1025" y="2408"/>
                  </a:cubicBezTo>
                  <a:cubicBezTo>
                    <a:pt x="1106" y="2562"/>
                    <a:pt x="1285" y="2758"/>
                    <a:pt x="1497" y="2758"/>
                  </a:cubicBezTo>
                  <a:cubicBezTo>
                    <a:pt x="1563" y="2758"/>
                    <a:pt x="1633" y="2739"/>
                    <a:pt x="1703" y="2694"/>
                  </a:cubicBezTo>
                  <a:cubicBezTo>
                    <a:pt x="2001" y="2503"/>
                    <a:pt x="2977" y="1658"/>
                    <a:pt x="3156" y="670"/>
                  </a:cubicBezTo>
                  <a:cubicBezTo>
                    <a:pt x="3239" y="206"/>
                    <a:pt x="2989" y="1"/>
                    <a:pt x="26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69" name="Google Shape;169;p15"/>
            <p:cNvSpPr/>
            <p:nvPr/>
          </p:nvSpPr>
          <p:spPr>
            <a:xfrm>
              <a:off x="4881962" y="3709411"/>
              <a:ext cx="155349" cy="132208"/>
            </a:xfrm>
            <a:custGeom>
              <a:rect b="b" l="l" r="r" t="t"/>
              <a:pathLst>
                <a:path extrusionOk="0" h="3702" w="4350">
                  <a:moveTo>
                    <a:pt x="3600" y="1"/>
                  </a:moveTo>
                  <a:cubicBezTo>
                    <a:pt x="3122" y="1"/>
                    <a:pt x="2543" y="366"/>
                    <a:pt x="2441" y="993"/>
                  </a:cubicBezTo>
                  <a:cubicBezTo>
                    <a:pt x="2555" y="923"/>
                    <a:pt x="2656" y="892"/>
                    <a:pt x="2741" y="892"/>
                  </a:cubicBezTo>
                  <a:cubicBezTo>
                    <a:pt x="3019" y="892"/>
                    <a:pt x="3121" y="1220"/>
                    <a:pt x="2929" y="1576"/>
                  </a:cubicBezTo>
                  <a:cubicBezTo>
                    <a:pt x="2691" y="2040"/>
                    <a:pt x="2465" y="2338"/>
                    <a:pt x="2346" y="2338"/>
                  </a:cubicBezTo>
                  <a:cubicBezTo>
                    <a:pt x="2227" y="2338"/>
                    <a:pt x="2143" y="2016"/>
                    <a:pt x="2012" y="1481"/>
                  </a:cubicBezTo>
                  <a:cubicBezTo>
                    <a:pt x="1877" y="952"/>
                    <a:pt x="1870" y="30"/>
                    <a:pt x="1368" y="30"/>
                  </a:cubicBezTo>
                  <a:cubicBezTo>
                    <a:pt x="1338" y="30"/>
                    <a:pt x="1307" y="33"/>
                    <a:pt x="1274" y="40"/>
                  </a:cubicBezTo>
                  <a:cubicBezTo>
                    <a:pt x="727" y="147"/>
                    <a:pt x="0" y="1004"/>
                    <a:pt x="0" y="1004"/>
                  </a:cubicBezTo>
                  <a:lnTo>
                    <a:pt x="179" y="1231"/>
                  </a:lnTo>
                  <a:cubicBezTo>
                    <a:pt x="179" y="1231"/>
                    <a:pt x="400" y="1054"/>
                    <a:pt x="552" y="1054"/>
                  </a:cubicBezTo>
                  <a:cubicBezTo>
                    <a:pt x="594" y="1054"/>
                    <a:pt x="630" y="1067"/>
                    <a:pt x="655" y="1100"/>
                  </a:cubicBezTo>
                  <a:cubicBezTo>
                    <a:pt x="774" y="1231"/>
                    <a:pt x="1215" y="2921"/>
                    <a:pt x="1381" y="3243"/>
                  </a:cubicBezTo>
                  <a:cubicBezTo>
                    <a:pt x="1481" y="3441"/>
                    <a:pt x="1710" y="3702"/>
                    <a:pt x="1992" y="3702"/>
                  </a:cubicBezTo>
                  <a:cubicBezTo>
                    <a:pt x="2081" y="3702"/>
                    <a:pt x="2177" y="3675"/>
                    <a:pt x="2274" y="3612"/>
                  </a:cubicBezTo>
                  <a:cubicBezTo>
                    <a:pt x="2679" y="3362"/>
                    <a:pt x="4001" y="2231"/>
                    <a:pt x="4239" y="885"/>
                  </a:cubicBezTo>
                  <a:cubicBezTo>
                    <a:pt x="4349" y="273"/>
                    <a:pt x="4012" y="1"/>
                    <a:pt x="3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0" name="Google Shape;170;p15"/>
            <p:cNvSpPr/>
            <p:nvPr/>
          </p:nvSpPr>
          <p:spPr>
            <a:xfrm>
              <a:off x="3765804" y="2681427"/>
              <a:ext cx="143314" cy="143314"/>
            </a:xfrm>
            <a:custGeom>
              <a:rect b="b" l="l" r="r" t="t"/>
              <a:pathLst>
                <a:path extrusionOk="0" h="4013" w="4013">
                  <a:moveTo>
                    <a:pt x="1989" y="1036"/>
                  </a:moveTo>
                  <a:cubicBezTo>
                    <a:pt x="2132" y="1036"/>
                    <a:pt x="2227" y="1143"/>
                    <a:pt x="2227" y="1274"/>
                  </a:cubicBezTo>
                  <a:cubicBezTo>
                    <a:pt x="2227" y="1405"/>
                    <a:pt x="2132" y="1512"/>
                    <a:pt x="1989" y="1512"/>
                  </a:cubicBezTo>
                  <a:lnTo>
                    <a:pt x="1298" y="1512"/>
                  </a:lnTo>
                  <a:cubicBezTo>
                    <a:pt x="1155" y="1512"/>
                    <a:pt x="1060" y="1405"/>
                    <a:pt x="1060" y="1274"/>
                  </a:cubicBezTo>
                  <a:cubicBezTo>
                    <a:pt x="1036" y="1155"/>
                    <a:pt x="1155" y="1036"/>
                    <a:pt x="1298" y="1036"/>
                  </a:cubicBezTo>
                  <a:close/>
                  <a:moveTo>
                    <a:pt x="2727" y="2500"/>
                  </a:moveTo>
                  <a:cubicBezTo>
                    <a:pt x="2858" y="2500"/>
                    <a:pt x="2965" y="2607"/>
                    <a:pt x="2965" y="2738"/>
                  </a:cubicBezTo>
                  <a:cubicBezTo>
                    <a:pt x="2965" y="2869"/>
                    <a:pt x="2858" y="2977"/>
                    <a:pt x="2727" y="2977"/>
                  </a:cubicBezTo>
                  <a:lnTo>
                    <a:pt x="1298" y="2977"/>
                  </a:lnTo>
                  <a:cubicBezTo>
                    <a:pt x="1155" y="2977"/>
                    <a:pt x="1060" y="2869"/>
                    <a:pt x="1060" y="2738"/>
                  </a:cubicBezTo>
                  <a:cubicBezTo>
                    <a:pt x="1036" y="2596"/>
                    <a:pt x="1155" y="2500"/>
                    <a:pt x="1298" y="2500"/>
                  </a:cubicBezTo>
                  <a:close/>
                  <a:moveTo>
                    <a:pt x="1262" y="0"/>
                  </a:moveTo>
                  <a:cubicBezTo>
                    <a:pt x="560" y="0"/>
                    <a:pt x="0" y="560"/>
                    <a:pt x="0" y="1262"/>
                  </a:cubicBezTo>
                  <a:lnTo>
                    <a:pt x="0" y="2738"/>
                  </a:lnTo>
                  <a:cubicBezTo>
                    <a:pt x="0" y="3453"/>
                    <a:pt x="584" y="4012"/>
                    <a:pt x="1274" y="4012"/>
                  </a:cubicBezTo>
                  <a:lnTo>
                    <a:pt x="2739" y="4012"/>
                  </a:lnTo>
                  <a:cubicBezTo>
                    <a:pt x="3441" y="4012"/>
                    <a:pt x="4001" y="3453"/>
                    <a:pt x="4001" y="2750"/>
                  </a:cubicBezTo>
                  <a:lnTo>
                    <a:pt x="4013" y="1726"/>
                  </a:lnTo>
                  <a:lnTo>
                    <a:pt x="4001" y="1667"/>
                  </a:lnTo>
                  <a:lnTo>
                    <a:pt x="3965" y="1595"/>
                  </a:lnTo>
                  <a:lnTo>
                    <a:pt x="3906" y="1548"/>
                  </a:lnTo>
                  <a:cubicBezTo>
                    <a:pt x="3834" y="1488"/>
                    <a:pt x="3465" y="1548"/>
                    <a:pt x="3358" y="1453"/>
                  </a:cubicBezTo>
                  <a:cubicBezTo>
                    <a:pt x="3287" y="1393"/>
                    <a:pt x="3275" y="1274"/>
                    <a:pt x="3251" y="1119"/>
                  </a:cubicBezTo>
                  <a:cubicBezTo>
                    <a:pt x="3215" y="798"/>
                    <a:pt x="3191" y="786"/>
                    <a:pt x="3132" y="679"/>
                  </a:cubicBezTo>
                  <a:cubicBezTo>
                    <a:pt x="2953" y="310"/>
                    <a:pt x="2477" y="24"/>
                    <a:pt x="2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1" name="Google Shape;171;p15"/>
            <p:cNvSpPr/>
            <p:nvPr/>
          </p:nvSpPr>
          <p:spPr>
            <a:xfrm>
              <a:off x="4381916" y="3062801"/>
              <a:ext cx="105066" cy="76603"/>
            </a:xfrm>
            <a:custGeom>
              <a:rect b="b" l="l" r="r" t="t"/>
              <a:pathLst>
                <a:path extrusionOk="0" h="2145" w="2942">
                  <a:moveTo>
                    <a:pt x="1167" y="620"/>
                  </a:moveTo>
                  <a:lnTo>
                    <a:pt x="1965" y="1049"/>
                  </a:lnTo>
                  <a:lnTo>
                    <a:pt x="1167" y="1465"/>
                  </a:lnTo>
                  <a:lnTo>
                    <a:pt x="1167" y="620"/>
                  </a:lnTo>
                  <a:close/>
                  <a:moveTo>
                    <a:pt x="1465" y="1"/>
                  </a:moveTo>
                  <a:cubicBezTo>
                    <a:pt x="1465" y="1"/>
                    <a:pt x="858" y="1"/>
                    <a:pt x="441" y="37"/>
                  </a:cubicBezTo>
                  <a:cubicBezTo>
                    <a:pt x="382" y="37"/>
                    <a:pt x="262" y="49"/>
                    <a:pt x="143" y="168"/>
                  </a:cubicBezTo>
                  <a:cubicBezTo>
                    <a:pt x="60" y="263"/>
                    <a:pt x="24" y="465"/>
                    <a:pt x="24" y="465"/>
                  </a:cubicBezTo>
                  <a:cubicBezTo>
                    <a:pt x="24" y="465"/>
                    <a:pt x="1" y="715"/>
                    <a:pt x="1" y="953"/>
                  </a:cubicBezTo>
                  <a:lnTo>
                    <a:pt x="1" y="1192"/>
                  </a:lnTo>
                  <a:cubicBezTo>
                    <a:pt x="1" y="1453"/>
                    <a:pt x="24" y="1692"/>
                    <a:pt x="24" y="1692"/>
                  </a:cubicBezTo>
                  <a:cubicBezTo>
                    <a:pt x="24" y="1692"/>
                    <a:pt x="60" y="1894"/>
                    <a:pt x="143" y="1989"/>
                  </a:cubicBezTo>
                  <a:cubicBezTo>
                    <a:pt x="251" y="2108"/>
                    <a:pt x="393" y="2108"/>
                    <a:pt x="477" y="2120"/>
                  </a:cubicBezTo>
                  <a:cubicBezTo>
                    <a:pt x="715" y="2144"/>
                    <a:pt x="1465" y="2144"/>
                    <a:pt x="1465" y="2144"/>
                  </a:cubicBezTo>
                  <a:cubicBezTo>
                    <a:pt x="1465" y="2144"/>
                    <a:pt x="2084" y="2144"/>
                    <a:pt x="2501" y="2120"/>
                  </a:cubicBezTo>
                  <a:cubicBezTo>
                    <a:pt x="2560" y="2120"/>
                    <a:pt x="2679" y="2108"/>
                    <a:pt x="2799" y="1989"/>
                  </a:cubicBezTo>
                  <a:cubicBezTo>
                    <a:pt x="2882" y="1894"/>
                    <a:pt x="2918" y="1692"/>
                    <a:pt x="2918" y="1692"/>
                  </a:cubicBezTo>
                  <a:cubicBezTo>
                    <a:pt x="2918" y="1692"/>
                    <a:pt x="2941" y="1430"/>
                    <a:pt x="2941" y="1192"/>
                  </a:cubicBezTo>
                  <a:lnTo>
                    <a:pt x="2941" y="953"/>
                  </a:lnTo>
                  <a:cubicBezTo>
                    <a:pt x="2941" y="703"/>
                    <a:pt x="2918" y="465"/>
                    <a:pt x="2918" y="465"/>
                  </a:cubicBezTo>
                  <a:cubicBezTo>
                    <a:pt x="2918" y="465"/>
                    <a:pt x="2882" y="263"/>
                    <a:pt x="2799" y="168"/>
                  </a:cubicBezTo>
                  <a:cubicBezTo>
                    <a:pt x="2691" y="49"/>
                    <a:pt x="2560" y="49"/>
                    <a:pt x="2501" y="37"/>
                  </a:cubicBezTo>
                  <a:cubicBezTo>
                    <a:pt x="2096" y="1"/>
                    <a:pt x="1465" y="1"/>
                    <a:pt x="1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2" name="Google Shape;172;p15"/>
            <p:cNvSpPr/>
            <p:nvPr/>
          </p:nvSpPr>
          <p:spPr>
            <a:xfrm>
              <a:off x="4469947" y="2106098"/>
              <a:ext cx="105459" cy="76603"/>
            </a:xfrm>
            <a:custGeom>
              <a:rect b="b" l="l" r="r" t="t"/>
              <a:pathLst>
                <a:path extrusionOk="0" h="2145" w="2953">
                  <a:moveTo>
                    <a:pt x="1191" y="620"/>
                  </a:moveTo>
                  <a:lnTo>
                    <a:pt x="1977" y="1049"/>
                  </a:lnTo>
                  <a:lnTo>
                    <a:pt x="1191" y="1465"/>
                  </a:lnTo>
                  <a:lnTo>
                    <a:pt x="1191" y="620"/>
                  </a:lnTo>
                  <a:close/>
                  <a:moveTo>
                    <a:pt x="1477" y="1"/>
                  </a:moveTo>
                  <a:cubicBezTo>
                    <a:pt x="1477" y="1"/>
                    <a:pt x="869" y="1"/>
                    <a:pt x="453" y="37"/>
                  </a:cubicBezTo>
                  <a:cubicBezTo>
                    <a:pt x="393" y="37"/>
                    <a:pt x="274" y="49"/>
                    <a:pt x="155" y="168"/>
                  </a:cubicBezTo>
                  <a:cubicBezTo>
                    <a:pt x="60" y="263"/>
                    <a:pt x="36" y="465"/>
                    <a:pt x="36" y="465"/>
                  </a:cubicBezTo>
                  <a:cubicBezTo>
                    <a:pt x="36" y="465"/>
                    <a:pt x="0" y="715"/>
                    <a:pt x="0" y="953"/>
                  </a:cubicBezTo>
                  <a:lnTo>
                    <a:pt x="0" y="1192"/>
                  </a:lnTo>
                  <a:cubicBezTo>
                    <a:pt x="0" y="1453"/>
                    <a:pt x="36" y="1692"/>
                    <a:pt x="36" y="1692"/>
                  </a:cubicBezTo>
                  <a:cubicBezTo>
                    <a:pt x="36" y="1692"/>
                    <a:pt x="60" y="1894"/>
                    <a:pt x="155" y="1989"/>
                  </a:cubicBezTo>
                  <a:cubicBezTo>
                    <a:pt x="250" y="2108"/>
                    <a:pt x="405" y="2108"/>
                    <a:pt x="476" y="2120"/>
                  </a:cubicBezTo>
                  <a:cubicBezTo>
                    <a:pt x="715" y="2144"/>
                    <a:pt x="1477" y="2144"/>
                    <a:pt x="1477" y="2144"/>
                  </a:cubicBezTo>
                  <a:cubicBezTo>
                    <a:pt x="1477" y="2144"/>
                    <a:pt x="2084" y="2144"/>
                    <a:pt x="2500" y="2120"/>
                  </a:cubicBezTo>
                  <a:cubicBezTo>
                    <a:pt x="2560" y="2120"/>
                    <a:pt x="2679" y="2108"/>
                    <a:pt x="2798" y="1989"/>
                  </a:cubicBezTo>
                  <a:cubicBezTo>
                    <a:pt x="2893" y="1894"/>
                    <a:pt x="2917" y="1692"/>
                    <a:pt x="2917" y="1692"/>
                  </a:cubicBezTo>
                  <a:cubicBezTo>
                    <a:pt x="2917" y="1692"/>
                    <a:pt x="2953" y="1430"/>
                    <a:pt x="2953" y="1192"/>
                  </a:cubicBezTo>
                  <a:lnTo>
                    <a:pt x="2953" y="953"/>
                  </a:lnTo>
                  <a:cubicBezTo>
                    <a:pt x="2953" y="703"/>
                    <a:pt x="2917" y="465"/>
                    <a:pt x="2917" y="465"/>
                  </a:cubicBezTo>
                  <a:cubicBezTo>
                    <a:pt x="2917" y="465"/>
                    <a:pt x="2881" y="263"/>
                    <a:pt x="2798" y="168"/>
                  </a:cubicBezTo>
                  <a:cubicBezTo>
                    <a:pt x="2691" y="49"/>
                    <a:pt x="2560" y="49"/>
                    <a:pt x="2500" y="37"/>
                  </a:cubicBezTo>
                  <a:cubicBezTo>
                    <a:pt x="2096" y="1"/>
                    <a:pt x="1477" y="1"/>
                    <a:pt x="1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3" name="Google Shape;173;p15"/>
            <p:cNvSpPr/>
            <p:nvPr/>
          </p:nvSpPr>
          <p:spPr>
            <a:xfrm>
              <a:off x="3545136" y="2616359"/>
              <a:ext cx="105459" cy="76568"/>
            </a:xfrm>
            <a:custGeom>
              <a:rect b="b" l="l" r="r" t="t"/>
              <a:pathLst>
                <a:path extrusionOk="0" h="2144" w="2953">
                  <a:moveTo>
                    <a:pt x="1191" y="608"/>
                  </a:moveTo>
                  <a:lnTo>
                    <a:pt x="1976" y="1048"/>
                  </a:lnTo>
                  <a:lnTo>
                    <a:pt x="1191" y="1465"/>
                  </a:lnTo>
                  <a:lnTo>
                    <a:pt x="1191" y="608"/>
                  </a:lnTo>
                  <a:close/>
                  <a:moveTo>
                    <a:pt x="1476" y="0"/>
                  </a:moveTo>
                  <a:cubicBezTo>
                    <a:pt x="1476" y="0"/>
                    <a:pt x="869" y="0"/>
                    <a:pt x="452" y="36"/>
                  </a:cubicBezTo>
                  <a:cubicBezTo>
                    <a:pt x="393" y="36"/>
                    <a:pt x="274" y="48"/>
                    <a:pt x="155" y="167"/>
                  </a:cubicBezTo>
                  <a:cubicBezTo>
                    <a:pt x="60" y="262"/>
                    <a:pt x="36" y="465"/>
                    <a:pt x="36" y="465"/>
                  </a:cubicBezTo>
                  <a:cubicBezTo>
                    <a:pt x="36" y="465"/>
                    <a:pt x="0" y="715"/>
                    <a:pt x="0" y="953"/>
                  </a:cubicBezTo>
                  <a:lnTo>
                    <a:pt x="0" y="1191"/>
                  </a:lnTo>
                  <a:cubicBezTo>
                    <a:pt x="0" y="1453"/>
                    <a:pt x="36" y="1691"/>
                    <a:pt x="36" y="1691"/>
                  </a:cubicBezTo>
                  <a:cubicBezTo>
                    <a:pt x="36" y="1691"/>
                    <a:pt x="60" y="1893"/>
                    <a:pt x="155" y="1989"/>
                  </a:cubicBezTo>
                  <a:cubicBezTo>
                    <a:pt x="250" y="2096"/>
                    <a:pt x="405" y="2096"/>
                    <a:pt x="476" y="2120"/>
                  </a:cubicBezTo>
                  <a:cubicBezTo>
                    <a:pt x="714" y="2144"/>
                    <a:pt x="1476" y="2144"/>
                    <a:pt x="1476" y="2144"/>
                  </a:cubicBezTo>
                  <a:cubicBezTo>
                    <a:pt x="1476" y="2144"/>
                    <a:pt x="2084" y="2144"/>
                    <a:pt x="2500" y="2120"/>
                  </a:cubicBezTo>
                  <a:cubicBezTo>
                    <a:pt x="2560" y="2120"/>
                    <a:pt x="2679" y="2096"/>
                    <a:pt x="2798" y="1989"/>
                  </a:cubicBezTo>
                  <a:cubicBezTo>
                    <a:pt x="2893" y="1893"/>
                    <a:pt x="2917" y="1691"/>
                    <a:pt x="2917" y="1691"/>
                  </a:cubicBezTo>
                  <a:cubicBezTo>
                    <a:pt x="2917" y="1691"/>
                    <a:pt x="2953" y="1429"/>
                    <a:pt x="2953" y="1191"/>
                  </a:cubicBezTo>
                  <a:lnTo>
                    <a:pt x="2953" y="953"/>
                  </a:lnTo>
                  <a:cubicBezTo>
                    <a:pt x="2953" y="703"/>
                    <a:pt x="2917" y="465"/>
                    <a:pt x="2917" y="465"/>
                  </a:cubicBezTo>
                  <a:cubicBezTo>
                    <a:pt x="2917" y="465"/>
                    <a:pt x="2881" y="262"/>
                    <a:pt x="2798" y="167"/>
                  </a:cubicBezTo>
                  <a:cubicBezTo>
                    <a:pt x="2691" y="48"/>
                    <a:pt x="2560" y="48"/>
                    <a:pt x="2500" y="36"/>
                  </a:cubicBezTo>
                  <a:cubicBezTo>
                    <a:pt x="2096" y="0"/>
                    <a:pt x="1476" y="0"/>
                    <a:pt x="1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4" name="Google Shape;174;p15"/>
            <p:cNvSpPr/>
            <p:nvPr/>
          </p:nvSpPr>
          <p:spPr>
            <a:xfrm>
              <a:off x="5068632" y="3251612"/>
              <a:ext cx="44676" cy="31927"/>
            </a:xfrm>
            <a:custGeom>
              <a:rect b="b" l="l" r="r" t="t"/>
              <a:pathLst>
                <a:path extrusionOk="0" h="894" w="1251">
                  <a:moveTo>
                    <a:pt x="500" y="0"/>
                  </a:moveTo>
                  <a:lnTo>
                    <a:pt x="0" y="417"/>
                  </a:lnTo>
                  <a:lnTo>
                    <a:pt x="726" y="893"/>
                  </a:lnTo>
                  <a:lnTo>
                    <a:pt x="1250" y="465"/>
                  </a:lnTo>
                  <a:lnTo>
                    <a:pt x="500"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5" name="Google Shape;175;p15"/>
            <p:cNvSpPr/>
            <p:nvPr/>
          </p:nvSpPr>
          <p:spPr>
            <a:xfrm>
              <a:off x="5068632" y="3219721"/>
              <a:ext cx="44676" cy="31927"/>
            </a:xfrm>
            <a:custGeom>
              <a:rect b="b" l="l" r="r" t="t"/>
              <a:pathLst>
                <a:path extrusionOk="0" h="894" w="1251">
                  <a:moveTo>
                    <a:pt x="726" y="0"/>
                  </a:moveTo>
                  <a:lnTo>
                    <a:pt x="0" y="488"/>
                  </a:lnTo>
                  <a:lnTo>
                    <a:pt x="500" y="893"/>
                  </a:lnTo>
                  <a:lnTo>
                    <a:pt x="1250" y="429"/>
                  </a:lnTo>
                  <a:lnTo>
                    <a:pt x="726"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6" name="Google Shape;176;p15"/>
            <p:cNvSpPr/>
            <p:nvPr/>
          </p:nvSpPr>
          <p:spPr>
            <a:xfrm>
              <a:off x="5113272" y="3219721"/>
              <a:ext cx="44248" cy="31927"/>
            </a:xfrm>
            <a:custGeom>
              <a:rect b="b" l="l" r="r" t="t"/>
              <a:pathLst>
                <a:path extrusionOk="0" h="894" w="1239">
                  <a:moveTo>
                    <a:pt x="512" y="0"/>
                  </a:moveTo>
                  <a:lnTo>
                    <a:pt x="0" y="429"/>
                  </a:lnTo>
                  <a:lnTo>
                    <a:pt x="738" y="893"/>
                  </a:lnTo>
                  <a:lnTo>
                    <a:pt x="1239" y="488"/>
                  </a:lnTo>
                  <a:lnTo>
                    <a:pt x="512"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7" name="Google Shape;177;p15"/>
            <p:cNvSpPr/>
            <p:nvPr/>
          </p:nvSpPr>
          <p:spPr>
            <a:xfrm>
              <a:off x="5113272" y="3251612"/>
              <a:ext cx="44248" cy="31927"/>
            </a:xfrm>
            <a:custGeom>
              <a:rect b="b" l="l" r="r" t="t"/>
              <a:pathLst>
                <a:path extrusionOk="0" h="894" w="1239">
                  <a:moveTo>
                    <a:pt x="738" y="0"/>
                  </a:moveTo>
                  <a:lnTo>
                    <a:pt x="0" y="465"/>
                  </a:lnTo>
                  <a:lnTo>
                    <a:pt x="512" y="893"/>
                  </a:lnTo>
                  <a:lnTo>
                    <a:pt x="1239" y="417"/>
                  </a:lnTo>
                  <a:lnTo>
                    <a:pt x="73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8" name="Google Shape;178;p15"/>
            <p:cNvSpPr/>
            <p:nvPr/>
          </p:nvSpPr>
          <p:spPr>
            <a:xfrm>
              <a:off x="5086488" y="3271147"/>
              <a:ext cx="53176" cy="31927"/>
            </a:xfrm>
            <a:custGeom>
              <a:rect b="b" l="l" r="r" t="t"/>
              <a:pathLst>
                <a:path extrusionOk="0" h="894" w="1489">
                  <a:moveTo>
                    <a:pt x="715" y="1"/>
                  </a:moveTo>
                  <a:lnTo>
                    <a:pt x="226" y="465"/>
                  </a:lnTo>
                  <a:lnTo>
                    <a:pt x="0" y="334"/>
                  </a:lnTo>
                  <a:lnTo>
                    <a:pt x="12" y="501"/>
                  </a:lnTo>
                  <a:lnTo>
                    <a:pt x="774" y="894"/>
                  </a:lnTo>
                  <a:lnTo>
                    <a:pt x="1488" y="406"/>
                  </a:lnTo>
                  <a:lnTo>
                    <a:pt x="1477" y="239"/>
                  </a:lnTo>
                  <a:lnTo>
                    <a:pt x="1262" y="406"/>
                  </a:lnTo>
                  <a:lnTo>
                    <a:pt x="71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79" name="Google Shape;179;p15"/>
            <p:cNvSpPr/>
            <p:nvPr/>
          </p:nvSpPr>
          <p:spPr>
            <a:xfrm>
              <a:off x="3938010" y="2780065"/>
              <a:ext cx="44676" cy="31927"/>
            </a:xfrm>
            <a:custGeom>
              <a:rect b="b" l="l" r="r" t="t"/>
              <a:pathLst>
                <a:path extrusionOk="0" h="894" w="1251">
                  <a:moveTo>
                    <a:pt x="500" y="0"/>
                  </a:moveTo>
                  <a:lnTo>
                    <a:pt x="0" y="417"/>
                  </a:lnTo>
                  <a:lnTo>
                    <a:pt x="739" y="893"/>
                  </a:lnTo>
                  <a:lnTo>
                    <a:pt x="1251" y="465"/>
                  </a:lnTo>
                  <a:lnTo>
                    <a:pt x="500"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0" name="Google Shape;180;p15"/>
            <p:cNvSpPr/>
            <p:nvPr/>
          </p:nvSpPr>
          <p:spPr>
            <a:xfrm>
              <a:off x="3938010" y="2749030"/>
              <a:ext cx="44676" cy="31070"/>
            </a:xfrm>
            <a:custGeom>
              <a:rect b="b" l="l" r="r" t="t"/>
              <a:pathLst>
                <a:path extrusionOk="0" h="870" w="1251">
                  <a:moveTo>
                    <a:pt x="739" y="0"/>
                  </a:moveTo>
                  <a:lnTo>
                    <a:pt x="0" y="476"/>
                  </a:lnTo>
                  <a:lnTo>
                    <a:pt x="500" y="869"/>
                  </a:lnTo>
                  <a:lnTo>
                    <a:pt x="1251" y="429"/>
                  </a:lnTo>
                  <a:lnTo>
                    <a:pt x="739"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1" name="Google Shape;181;p15"/>
            <p:cNvSpPr/>
            <p:nvPr/>
          </p:nvSpPr>
          <p:spPr>
            <a:xfrm>
              <a:off x="3982650" y="2749030"/>
              <a:ext cx="44676" cy="31070"/>
            </a:xfrm>
            <a:custGeom>
              <a:rect b="b" l="l" r="r" t="t"/>
              <a:pathLst>
                <a:path extrusionOk="0" h="870" w="1251">
                  <a:moveTo>
                    <a:pt x="524" y="0"/>
                  </a:moveTo>
                  <a:lnTo>
                    <a:pt x="1" y="429"/>
                  </a:lnTo>
                  <a:lnTo>
                    <a:pt x="739" y="869"/>
                  </a:lnTo>
                  <a:lnTo>
                    <a:pt x="1251" y="476"/>
                  </a:lnTo>
                  <a:lnTo>
                    <a:pt x="524"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2" name="Google Shape;182;p15"/>
            <p:cNvSpPr/>
            <p:nvPr/>
          </p:nvSpPr>
          <p:spPr>
            <a:xfrm>
              <a:off x="3982650" y="2780065"/>
              <a:ext cx="44676" cy="31927"/>
            </a:xfrm>
            <a:custGeom>
              <a:rect b="b" l="l" r="r" t="t"/>
              <a:pathLst>
                <a:path extrusionOk="0" h="894" w="1251">
                  <a:moveTo>
                    <a:pt x="739" y="0"/>
                  </a:moveTo>
                  <a:lnTo>
                    <a:pt x="1" y="465"/>
                  </a:lnTo>
                  <a:lnTo>
                    <a:pt x="524" y="893"/>
                  </a:lnTo>
                  <a:lnTo>
                    <a:pt x="1251" y="417"/>
                  </a:lnTo>
                  <a:lnTo>
                    <a:pt x="739"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3" name="Google Shape;183;p15"/>
            <p:cNvSpPr/>
            <p:nvPr/>
          </p:nvSpPr>
          <p:spPr>
            <a:xfrm>
              <a:off x="3955866" y="2800456"/>
              <a:ext cx="53176" cy="31498"/>
            </a:xfrm>
            <a:custGeom>
              <a:rect b="b" l="l" r="r" t="t"/>
              <a:pathLst>
                <a:path extrusionOk="0" h="882" w="1489">
                  <a:moveTo>
                    <a:pt x="739" y="1"/>
                  </a:moveTo>
                  <a:lnTo>
                    <a:pt x="239" y="441"/>
                  </a:lnTo>
                  <a:lnTo>
                    <a:pt x="0" y="322"/>
                  </a:lnTo>
                  <a:lnTo>
                    <a:pt x="24" y="477"/>
                  </a:lnTo>
                  <a:lnTo>
                    <a:pt x="774" y="882"/>
                  </a:lnTo>
                  <a:lnTo>
                    <a:pt x="1489" y="406"/>
                  </a:lnTo>
                  <a:lnTo>
                    <a:pt x="1477" y="239"/>
                  </a:lnTo>
                  <a:lnTo>
                    <a:pt x="1274" y="382"/>
                  </a:lnTo>
                  <a:lnTo>
                    <a:pt x="739"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4" name="Google Shape;184;p15"/>
            <p:cNvSpPr/>
            <p:nvPr/>
          </p:nvSpPr>
          <p:spPr>
            <a:xfrm>
              <a:off x="3457962" y="1756580"/>
              <a:ext cx="44676" cy="31927"/>
            </a:xfrm>
            <a:custGeom>
              <a:rect b="b" l="l" r="r" t="t"/>
              <a:pathLst>
                <a:path extrusionOk="0" h="894" w="1251">
                  <a:moveTo>
                    <a:pt x="512" y="1"/>
                  </a:moveTo>
                  <a:lnTo>
                    <a:pt x="0" y="406"/>
                  </a:lnTo>
                  <a:lnTo>
                    <a:pt x="727" y="894"/>
                  </a:lnTo>
                  <a:lnTo>
                    <a:pt x="1250" y="465"/>
                  </a:lnTo>
                  <a:lnTo>
                    <a:pt x="512"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5" name="Google Shape;185;p15"/>
            <p:cNvSpPr/>
            <p:nvPr/>
          </p:nvSpPr>
          <p:spPr>
            <a:xfrm>
              <a:off x="3457962" y="1724725"/>
              <a:ext cx="44676" cy="31891"/>
            </a:xfrm>
            <a:custGeom>
              <a:rect b="b" l="l" r="r" t="t"/>
              <a:pathLst>
                <a:path extrusionOk="0" h="893" w="1251">
                  <a:moveTo>
                    <a:pt x="727" y="0"/>
                  </a:moveTo>
                  <a:lnTo>
                    <a:pt x="0" y="476"/>
                  </a:lnTo>
                  <a:lnTo>
                    <a:pt x="512" y="893"/>
                  </a:lnTo>
                  <a:lnTo>
                    <a:pt x="1250" y="429"/>
                  </a:lnTo>
                  <a:lnTo>
                    <a:pt x="727"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6" name="Google Shape;186;p15"/>
            <p:cNvSpPr/>
            <p:nvPr/>
          </p:nvSpPr>
          <p:spPr>
            <a:xfrm>
              <a:off x="3502603" y="1724725"/>
              <a:ext cx="44676" cy="31891"/>
            </a:xfrm>
            <a:custGeom>
              <a:rect b="b" l="l" r="r" t="t"/>
              <a:pathLst>
                <a:path extrusionOk="0" h="893" w="1251">
                  <a:moveTo>
                    <a:pt x="512" y="0"/>
                  </a:moveTo>
                  <a:lnTo>
                    <a:pt x="0" y="429"/>
                  </a:lnTo>
                  <a:lnTo>
                    <a:pt x="727" y="893"/>
                  </a:lnTo>
                  <a:lnTo>
                    <a:pt x="1251" y="476"/>
                  </a:lnTo>
                  <a:lnTo>
                    <a:pt x="512"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7" name="Google Shape;187;p15"/>
            <p:cNvSpPr/>
            <p:nvPr/>
          </p:nvSpPr>
          <p:spPr>
            <a:xfrm>
              <a:off x="3502603" y="1756580"/>
              <a:ext cx="44676" cy="31927"/>
            </a:xfrm>
            <a:custGeom>
              <a:rect b="b" l="l" r="r" t="t"/>
              <a:pathLst>
                <a:path extrusionOk="0" h="894" w="1251">
                  <a:moveTo>
                    <a:pt x="727" y="1"/>
                  </a:moveTo>
                  <a:lnTo>
                    <a:pt x="0" y="465"/>
                  </a:lnTo>
                  <a:lnTo>
                    <a:pt x="512" y="894"/>
                  </a:lnTo>
                  <a:lnTo>
                    <a:pt x="1251" y="406"/>
                  </a:lnTo>
                  <a:lnTo>
                    <a:pt x="727"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8" name="Google Shape;188;p15"/>
            <p:cNvSpPr/>
            <p:nvPr/>
          </p:nvSpPr>
          <p:spPr>
            <a:xfrm>
              <a:off x="3476247" y="1776151"/>
              <a:ext cx="52319" cy="31927"/>
            </a:xfrm>
            <a:custGeom>
              <a:rect b="b" l="l" r="r" t="t"/>
              <a:pathLst>
                <a:path extrusionOk="0" h="894" w="1465">
                  <a:moveTo>
                    <a:pt x="715" y="1"/>
                  </a:moveTo>
                  <a:lnTo>
                    <a:pt x="215" y="465"/>
                  </a:lnTo>
                  <a:lnTo>
                    <a:pt x="0" y="334"/>
                  </a:lnTo>
                  <a:lnTo>
                    <a:pt x="0" y="489"/>
                  </a:lnTo>
                  <a:lnTo>
                    <a:pt x="774" y="894"/>
                  </a:lnTo>
                  <a:lnTo>
                    <a:pt x="1465" y="405"/>
                  </a:lnTo>
                  <a:lnTo>
                    <a:pt x="1465" y="239"/>
                  </a:lnTo>
                  <a:lnTo>
                    <a:pt x="1250" y="405"/>
                  </a:lnTo>
                  <a:lnTo>
                    <a:pt x="71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89" name="Google Shape;189;p15"/>
            <p:cNvSpPr/>
            <p:nvPr/>
          </p:nvSpPr>
          <p:spPr>
            <a:xfrm>
              <a:off x="5163020" y="2066993"/>
              <a:ext cx="44676" cy="31927"/>
            </a:xfrm>
            <a:custGeom>
              <a:rect b="b" l="l" r="r" t="t"/>
              <a:pathLst>
                <a:path extrusionOk="0" h="894" w="1251">
                  <a:moveTo>
                    <a:pt x="512" y="1"/>
                  </a:moveTo>
                  <a:lnTo>
                    <a:pt x="0" y="405"/>
                  </a:lnTo>
                  <a:lnTo>
                    <a:pt x="739" y="894"/>
                  </a:lnTo>
                  <a:lnTo>
                    <a:pt x="1250" y="465"/>
                  </a:lnTo>
                  <a:lnTo>
                    <a:pt x="512"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0" name="Google Shape;190;p15"/>
            <p:cNvSpPr/>
            <p:nvPr/>
          </p:nvSpPr>
          <p:spPr>
            <a:xfrm>
              <a:off x="5163020" y="2035102"/>
              <a:ext cx="44676" cy="31927"/>
            </a:xfrm>
            <a:custGeom>
              <a:rect b="b" l="l" r="r" t="t"/>
              <a:pathLst>
                <a:path extrusionOk="0" h="894" w="1251">
                  <a:moveTo>
                    <a:pt x="739" y="1"/>
                  </a:moveTo>
                  <a:lnTo>
                    <a:pt x="0" y="477"/>
                  </a:lnTo>
                  <a:lnTo>
                    <a:pt x="512" y="894"/>
                  </a:lnTo>
                  <a:lnTo>
                    <a:pt x="1250" y="429"/>
                  </a:lnTo>
                  <a:lnTo>
                    <a:pt x="739"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1" name="Google Shape;191;p15"/>
            <p:cNvSpPr/>
            <p:nvPr/>
          </p:nvSpPr>
          <p:spPr>
            <a:xfrm>
              <a:off x="5207660" y="2035102"/>
              <a:ext cx="44676" cy="31927"/>
            </a:xfrm>
            <a:custGeom>
              <a:rect b="b" l="l" r="r" t="t"/>
              <a:pathLst>
                <a:path extrusionOk="0" h="894" w="1251">
                  <a:moveTo>
                    <a:pt x="524" y="1"/>
                  </a:moveTo>
                  <a:lnTo>
                    <a:pt x="0" y="429"/>
                  </a:lnTo>
                  <a:lnTo>
                    <a:pt x="751" y="894"/>
                  </a:lnTo>
                  <a:lnTo>
                    <a:pt x="1251" y="477"/>
                  </a:lnTo>
                  <a:lnTo>
                    <a:pt x="524"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2" name="Google Shape;192;p15"/>
            <p:cNvSpPr/>
            <p:nvPr/>
          </p:nvSpPr>
          <p:spPr>
            <a:xfrm>
              <a:off x="5207660" y="2066993"/>
              <a:ext cx="44676" cy="31927"/>
            </a:xfrm>
            <a:custGeom>
              <a:rect b="b" l="l" r="r" t="t"/>
              <a:pathLst>
                <a:path extrusionOk="0" h="894" w="1251">
                  <a:moveTo>
                    <a:pt x="751" y="1"/>
                  </a:moveTo>
                  <a:lnTo>
                    <a:pt x="0" y="465"/>
                  </a:lnTo>
                  <a:lnTo>
                    <a:pt x="524" y="894"/>
                  </a:lnTo>
                  <a:lnTo>
                    <a:pt x="1251" y="405"/>
                  </a:lnTo>
                  <a:lnTo>
                    <a:pt x="751"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3" name="Google Shape;193;p15"/>
            <p:cNvSpPr/>
            <p:nvPr/>
          </p:nvSpPr>
          <p:spPr>
            <a:xfrm>
              <a:off x="5181305" y="2086564"/>
              <a:ext cx="53176" cy="31927"/>
            </a:xfrm>
            <a:custGeom>
              <a:rect b="b" l="l" r="r" t="t"/>
              <a:pathLst>
                <a:path extrusionOk="0" h="894" w="1489">
                  <a:moveTo>
                    <a:pt x="727" y="0"/>
                  </a:moveTo>
                  <a:lnTo>
                    <a:pt x="227" y="465"/>
                  </a:lnTo>
                  <a:lnTo>
                    <a:pt x="0" y="334"/>
                  </a:lnTo>
                  <a:lnTo>
                    <a:pt x="12" y="488"/>
                  </a:lnTo>
                  <a:lnTo>
                    <a:pt x="774" y="893"/>
                  </a:lnTo>
                  <a:lnTo>
                    <a:pt x="1489" y="405"/>
                  </a:lnTo>
                  <a:lnTo>
                    <a:pt x="1465" y="238"/>
                  </a:lnTo>
                  <a:lnTo>
                    <a:pt x="1262" y="405"/>
                  </a:lnTo>
                  <a:lnTo>
                    <a:pt x="727"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4" name="Google Shape;194;p15"/>
            <p:cNvSpPr/>
            <p:nvPr/>
          </p:nvSpPr>
          <p:spPr>
            <a:xfrm>
              <a:off x="4299849" y="2772386"/>
              <a:ext cx="72746" cy="72354"/>
            </a:xfrm>
            <a:custGeom>
              <a:rect b="b" l="l" r="r" t="t"/>
              <a:pathLst>
                <a:path extrusionOk="0" h="2026" w="2037">
                  <a:moveTo>
                    <a:pt x="1798" y="239"/>
                  </a:moveTo>
                  <a:lnTo>
                    <a:pt x="1798" y="275"/>
                  </a:lnTo>
                  <a:lnTo>
                    <a:pt x="1798" y="572"/>
                  </a:lnTo>
                  <a:lnTo>
                    <a:pt x="1465" y="572"/>
                  </a:lnTo>
                  <a:lnTo>
                    <a:pt x="1465" y="239"/>
                  </a:lnTo>
                  <a:close/>
                  <a:moveTo>
                    <a:pt x="1025" y="668"/>
                  </a:moveTo>
                  <a:cubicBezTo>
                    <a:pt x="1144" y="668"/>
                    <a:pt x="1251" y="727"/>
                    <a:pt x="1322" y="811"/>
                  </a:cubicBezTo>
                  <a:cubicBezTo>
                    <a:pt x="1370" y="870"/>
                    <a:pt x="1406" y="942"/>
                    <a:pt x="1406" y="1025"/>
                  </a:cubicBezTo>
                  <a:cubicBezTo>
                    <a:pt x="1406" y="1215"/>
                    <a:pt x="1239" y="1382"/>
                    <a:pt x="1048" y="1382"/>
                  </a:cubicBezTo>
                  <a:cubicBezTo>
                    <a:pt x="846" y="1382"/>
                    <a:pt x="691" y="1215"/>
                    <a:pt x="691" y="1025"/>
                  </a:cubicBezTo>
                  <a:cubicBezTo>
                    <a:pt x="667" y="930"/>
                    <a:pt x="691" y="870"/>
                    <a:pt x="727" y="811"/>
                  </a:cubicBezTo>
                  <a:cubicBezTo>
                    <a:pt x="786" y="727"/>
                    <a:pt x="894" y="668"/>
                    <a:pt x="1025" y="668"/>
                  </a:cubicBezTo>
                  <a:close/>
                  <a:moveTo>
                    <a:pt x="1822" y="811"/>
                  </a:moveTo>
                  <a:lnTo>
                    <a:pt x="1822" y="1644"/>
                  </a:lnTo>
                  <a:lnTo>
                    <a:pt x="1846" y="1644"/>
                  </a:lnTo>
                  <a:cubicBezTo>
                    <a:pt x="1846" y="1751"/>
                    <a:pt x="1763" y="1835"/>
                    <a:pt x="1656" y="1835"/>
                  </a:cubicBezTo>
                  <a:lnTo>
                    <a:pt x="405" y="1835"/>
                  </a:lnTo>
                  <a:cubicBezTo>
                    <a:pt x="298" y="1835"/>
                    <a:pt x="215" y="1751"/>
                    <a:pt x="215" y="1644"/>
                  </a:cubicBezTo>
                  <a:lnTo>
                    <a:pt x="215" y="811"/>
                  </a:lnTo>
                  <a:lnTo>
                    <a:pt x="513" y="811"/>
                  </a:lnTo>
                  <a:cubicBezTo>
                    <a:pt x="477" y="870"/>
                    <a:pt x="465" y="942"/>
                    <a:pt x="465" y="1025"/>
                  </a:cubicBezTo>
                  <a:cubicBezTo>
                    <a:pt x="465" y="1334"/>
                    <a:pt x="715" y="1573"/>
                    <a:pt x="1013" y="1573"/>
                  </a:cubicBezTo>
                  <a:cubicBezTo>
                    <a:pt x="1322" y="1573"/>
                    <a:pt x="1560" y="1323"/>
                    <a:pt x="1560" y="1025"/>
                  </a:cubicBezTo>
                  <a:cubicBezTo>
                    <a:pt x="1560" y="942"/>
                    <a:pt x="1548" y="870"/>
                    <a:pt x="1525" y="811"/>
                  </a:cubicBezTo>
                  <a:close/>
                  <a:moveTo>
                    <a:pt x="394" y="1"/>
                  </a:moveTo>
                  <a:cubicBezTo>
                    <a:pt x="167" y="1"/>
                    <a:pt x="1" y="180"/>
                    <a:pt x="1" y="382"/>
                  </a:cubicBezTo>
                  <a:lnTo>
                    <a:pt x="1" y="799"/>
                  </a:lnTo>
                  <a:lnTo>
                    <a:pt x="1" y="1632"/>
                  </a:lnTo>
                  <a:cubicBezTo>
                    <a:pt x="1" y="1858"/>
                    <a:pt x="179" y="2025"/>
                    <a:pt x="394" y="2025"/>
                  </a:cubicBezTo>
                  <a:lnTo>
                    <a:pt x="1644" y="2025"/>
                  </a:lnTo>
                  <a:cubicBezTo>
                    <a:pt x="1858" y="2025"/>
                    <a:pt x="2025" y="1835"/>
                    <a:pt x="2025" y="1632"/>
                  </a:cubicBezTo>
                  <a:lnTo>
                    <a:pt x="2025" y="799"/>
                  </a:lnTo>
                  <a:lnTo>
                    <a:pt x="2025" y="382"/>
                  </a:lnTo>
                  <a:cubicBezTo>
                    <a:pt x="2037" y="180"/>
                    <a:pt x="1858"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5" name="Google Shape;195;p15"/>
            <p:cNvSpPr/>
            <p:nvPr/>
          </p:nvSpPr>
          <p:spPr>
            <a:xfrm>
              <a:off x="5222552" y="2522828"/>
              <a:ext cx="101638" cy="101638"/>
            </a:xfrm>
            <a:custGeom>
              <a:rect b="b" l="l" r="r" t="t"/>
              <a:pathLst>
                <a:path extrusionOk="0" h="2846" w="2846">
                  <a:moveTo>
                    <a:pt x="2501" y="333"/>
                  </a:moveTo>
                  <a:lnTo>
                    <a:pt x="2501" y="393"/>
                  </a:lnTo>
                  <a:lnTo>
                    <a:pt x="2501" y="810"/>
                  </a:lnTo>
                  <a:lnTo>
                    <a:pt x="2024" y="810"/>
                  </a:lnTo>
                  <a:lnTo>
                    <a:pt x="2024" y="333"/>
                  </a:lnTo>
                  <a:close/>
                  <a:moveTo>
                    <a:pt x="1417" y="929"/>
                  </a:moveTo>
                  <a:cubicBezTo>
                    <a:pt x="1584" y="929"/>
                    <a:pt x="1727" y="1012"/>
                    <a:pt x="1822" y="1131"/>
                  </a:cubicBezTo>
                  <a:cubicBezTo>
                    <a:pt x="1881" y="1214"/>
                    <a:pt x="1905" y="1310"/>
                    <a:pt x="1905" y="1417"/>
                  </a:cubicBezTo>
                  <a:cubicBezTo>
                    <a:pt x="1905" y="1679"/>
                    <a:pt x="1679" y="1905"/>
                    <a:pt x="1417" y="1905"/>
                  </a:cubicBezTo>
                  <a:cubicBezTo>
                    <a:pt x="1143" y="1905"/>
                    <a:pt x="929" y="1679"/>
                    <a:pt x="929" y="1417"/>
                  </a:cubicBezTo>
                  <a:cubicBezTo>
                    <a:pt x="929" y="1310"/>
                    <a:pt x="953" y="1214"/>
                    <a:pt x="1012" y="1131"/>
                  </a:cubicBezTo>
                  <a:cubicBezTo>
                    <a:pt x="1096" y="1012"/>
                    <a:pt x="1250" y="929"/>
                    <a:pt x="1417" y="929"/>
                  </a:cubicBezTo>
                  <a:close/>
                  <a:moveTo>
                    <a:pt x="2548" y="1119"/>
                  </a:moveTo>
                  <a:lnTo>
                    <a:pt x="2548" y="2274"/>
                  </a:lnTo>
                  <a:lnTo>
                    <a:pt x="2560" y="2274"/>
                  </a:lnTo>
                  <a:cubicBezTo>
                    <a:pt x="2560" y="2429"/>
                    <a:pt x="2441" y="2548"/>
                    <a:pt x="2298" y="2548"/>
                  </a:cubicBezTo>
                  <a:lnTo>
                    <a:pt x="548" y="2548"/>
                  </a:lnTo>
                  <a:cubicBezTo>
                    <a:pt x="405" y="2548"/>
                    <a:pt x="286" y="2429"/>
                    <a:pt x="286" y="2274"/>
                  </a:cubicBezTo>
                  <a:lnTo>
                    <a:pt x="286" y="1119"/>
                  </a:lnTo>
                  <a:lnTo>
                    <a:pt x="703" y="1119"/>
                  </a:lnTo>
                  <a:cubicBezTo>
                    <a:pt x="667" y="1214"/>
                    <a:pt x="643" y="1310"/>
                    <a:pt x="643" y="1405"/>
                  </a:cubicBezTo>
                  <a:cubicBezTo>
                    <a:pt x="643" y="1834"/>
                    <a:pt x="977" y="2179"/>
                    <a:pt x="1417" y="2179"/>
                  </a:cubicBezTo>
                  <a:cubicBezTo>
                    <a:pt x="1846" y="2179"/>
                    <a:pt x="2191" y="1834"/>
                    <a:pt x="2191" y="1405"/>
                  </a:cubicBezTo>
                  <a:cubicBezTo>
                    <a:pt x="2191" y="1298"/>
                    <a:pt x="2179" y="1214"/>
                    <a:pt x="2131" y="1119"/>
                  </a:cubicBezTo>
                  <a:close/>
                  <a:moveTo>
                    <a:pt x="548" y="0"/>
                  </a:moveTo>
                  <a:cubicBezTo>
                    <a:pt x="250" y="0"/>
                    <a:pt x="0" y="238"/>
                    <a:pt x="0" y="560"/>
                  </a:cubicBezTo>
                  <a:lnTo>
                    <a:pt x="0" y="1131"/>
                  </a:lnTo>
                  <a:lnTo>
                    <a:pt x="0" y="2298"/>
                  </a:lnTo>
                  <a:cubicBezTo>
                    <a:pt x="0" y="2596"/>
                    <a:pt x="238" y="2846"/>
                    <a:pt x="548" y="2846"/>
                  </a:cubicBezTo>
                  <a:lnTo>
                    <a:pt x="2298" y="2846"/>
                  </a:lnTo>
                  <a:cubicBezTo>
                    <a:pt x="2596" y="2846"/>
                    <a:pt x="2846" y="2607"/>
                    <a:pt x="2846" y="2298"/>
                  </a:cubicBezTo>
                  <a:lnTo>
                    <a:pt x="2846" y="1131"/>
                  </a:lnTo>
                  <a:lnTo>
                    <a:pt x="2846" y="560"/>
                  </a:lnTo>
                  <a:cubicBezTo>
                    <a:pt x="2834" y="262"/>
                    <a:pt x="2596" y="0"/>
                    <a:pt x="2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6" name="Google Shape;196;p15"/>
            <p:cNvSpPr/>
            <p:nvPr/>
          </p:nvSpPr>
          <p:spPr>
            <a:xfrm>
              <a:off x="4353846" y="1714939"/>
              <a:ext cx="101673" cy="101638"/>
            </a:xfrm>
            <a:custGeom>
              <a:rect b="b" l="l" r="r" t="t"/>
              <a:pathLst>
                <a:path extrusionOk="0" h="2846" w="2847">
                  <a:moveTo>
                    <a:pt x="2513" y="322"/>
                  </a:moveTo>
                  <a:lnTo>
                    <a:pt x="2513" y="381"/>
                  </a:lnTo>
                  <a:lnTo>
                    <a:pt x="2513" y="798"/>
                  </a:lnTo>
                  <a:lnTo>
                    <a:pt x="2025" y="798"/>
                  </a:lnTo>
                  <a:lnTo>
                    <a:pt x="2025" y="322"/>
                  </a:lnTo>
                  <a:close/>
                  <a:moveTo>
                    <a:pt x="1418" y="917"/>
                  </a:moveTo>
                  <a:cubicBezTo>
                    <a:pt x="1584" y="917"/>
                    <a:pt x="1739" y="1000"/>
                    <a:pt x="1822" y="1119"/>
                  </a:cubicBezTo>
                  <a:cubicBezTo>
                    <a:pt x="1882" y="1191"/>
                    <a:pt x="1918" y="1298"/>
                    <a:pt x="1918" y="1405"/>
                  </a:cubicBezTo>
                  <a:cubicBezTo>
                    <a:pt x="1918" y="1667"/>
                    <a:pt x="1691" y="1893"/>
                    <a:pt x="1418" y="1893"/>
                  </a:cubicBezTo>
                  <a:cubicBezTo>
                    <a:pt x="1156" y="1893"/>
                    <a:pt x="929" y="1667"/>
                    <a:pt x="929" y="1405"/>
                  </a:cubicBezTo>
                  <a:cubicBezTo>
                    <a:pt x="929" y="1298"/>
                    <a:pt x="965" y="1191"/>
                    <a:pt x="1025" y="1119"/>
                  </a:cubicBezTo>
                  <a:cubicBezTo>
                    <a:pt x="1108" y="1000"/>
                    <a:pt x="1263" y="917"/>
                    <a:pt x="1418" y="917"/>
                  </a:cubicBezTo>
                  <a:close/>
                  <a:moveTo>
                    <a:pt x="2549" y="1119"/>
                  </a:moveTo>
                  <a:lnTo>
                    <a:pt x="2549" y="2286"/>
                  </a:lnTo>
                  <a:lnTo>
                    <a:pt x="2572" y="2286"/>
                  </a:lnTo>
                  <a:cubicBezTo>
                    <a:pt x="2572" y="2429"/>
                    <a:pt x="2453" y="2548"/>
                    <a:pt x="2299" y="2548"/>
                  </a:cubicBezTo>
                  <a:lnTo>
                    <a:pt x="560" y="2548"/>
                  </a:lnTo>
                  <a:cubicBezTo>
                    <a:pt x="406" y="2548"/>
                    <a:pt x="286" y="2429"/>
                    <a:pt x="286" y="2286"/>
                  </a:cubicBezTo>
                  <a:lnTo>
                    <a:pt x="286" y="1119"/>
                  </a:lnTo>
                  <a:lnTo>
                    <a:pt x="703" y="1119"/>
                  </a:lnTo>
                  <a:cubicBezTo>
                    <a:pt x="679" y="1215"/>
                    <a:pt x="644" y="1310"/>
                    <a:pt x="644" y="1405"/>
                  </a:cubicBezTo>
                  <a:cubicBezTo>
                    <a:pt x="644" y="1834"/>
                    <a:pt x="989" y="2179"/>
                    <a:pt x="1418" y="2179"/>
                  </a:cubicBezTo>
                  <a:cubicBezTo>
                    <a:pt x="1858" y="2179"/>
                    <a:pt x="2191" y="1834"/>
                    <a:pt x="2191" y="1405"/>
                  </a:cubicBezTo>
                  <a:cubicBezTo>
                    <a:pt x="2191" y="1298"/>
                    <a:pt x="2180" y="1215"/>
                    <a:pt x="2132" y="1119"/>
                  </a:cubicBezTo>
                  <a:close/>
                  <a:moveTo>
                    <a:pt x="560" y="0"/>
                  </a:moveTo>
                  <a:cubicBezTo>
                    <a:pt x="263" y="0"/>
                    <a:pt x="1" y="238"/>
                    <a:pt x="1" y="560"/>
                  </a:cubicBezTo>
                  <a:lnTo>
                    <a:pt x="1" y="1131"/>
                  </a:lnTo>
                  <a:lnTo>
                    <a:pt x="1" y="2298"/>
                  </a:lnTo>
                  <a:cubicBezTo>
                    <a:pt x="1" y="2596"/>
                    <a:pt x="239" y="2846"/>
                    <a:pt x="560" y="2846"/>
                  </a:cubicBezTo>
                  <a:lnTo>
                    <a:pt x="2299" y="2846"/>
                  </a:lnTo>
                  <a:cubicBezTo>
                    <a:pt x="2596" y="2846"/>
                    <a:pt x="2846" y="2608"/>
                    <a:pt x="2846" y="2298"/>
                  </a:cubicBezTo>
                  <a:lnTo>
                    <a:pt x="2846" y="1119"/>
                  </a:lnTo>
                  <a:lnTo>
                    <a:pt x="2846" y="536"/>
                  </a:lnTo>
                  <a:cubicBezTo>
                    <a:pt x="2846" y="238"/>
                    <a:pt x="2596" y="0"/>
                    <a:pt x="2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7" name="Google Shape;197;p15"/>
            <p:cNvSpPr/>
            <p:nvPr/>
          </p:nvSpPr>
          <p:spPr>
            <a:xfrm>
              <a:off x="3972008" y="1978569"/>
              <a:ext cx="83389" cy="96959"/>
            </a:xfrm>
            <a:custGeom>
              <a:rect b="b" l="l" r="r" t="t"/>
              <a:pathLst>
                <a:path extrusionOk="0" h="2715" w="2335">
                  <a:moveTo>
                    <a:pt x="1715" y="1131"/>
                  </a:moveTo>
                  <a:cubicBezTo>
                    <a:pt x="1811" y="1131"/>
                    <a:pt x="1954" y="1357"/>
                    <a:pt x="1954" y="1357"/>
                  </a:cubicBezTo>
                  <a:cubicBezTo>
                    <a:pt x="1954" y="1357"/>
                    <a:pt x="1632" y="1310"/>
                    <a:pt x="1573" y="1310"/>
                  </a:cubicBezTo>
                  <a:cubicBezTo>
                    <a:pt x="1573" y="1310"/>
                    <a:pt x="1608" y="1131"/>
                    <a:pt x="1715" y="1131"/>
                  </a:cubicBezTo>
                  <a:close/>
                  <a:moveTo>
                    <a:pt x="1025" y="0"/>
                  </a:moveTo>
                  <a:cubicBezTo>
                    <a:pt x="775" y="0"/>
                    <a:pt x="787" y="107"/>
                    <a:pt x="787" y="214"/>
                  </a:cubicBezTo>
                  <a:lnTo>
                    <a:pt x="787" y="583"/>
                  </a:lnTo>
                  <a:lnTo>
                    <a:pt x="668" y="703"/>
                  </a:lnTo>
                  <a:lnTo>
                    <a:pt x="144" y="703"/>
                  </a:lnTo>
                  <a:cubicBezTo>
                    <a:pt x="144" y="703"/>
                    <a:pt x="1" y="798"/>
                    <a:pt x="1" y="1000"/>
                  </a:cubicBezTo>
                  <a:cubicBezTo>
                    <a:pt x="1" y="1214"/>
                    <a:pt x="60" y="1941"/>
                    <a:pt x="501" y="2000"/>
                  </a:cubicBezTo>
                  <a:cubicBezTo>
                    <a:pt x="569" y="2010"/>
                    <a:pt x="630" y="2014"/>
                    <a:pt x="684" y="2014"/>
                  </a:cubicBezTo>
                  <a:cubicBezTo>
                    <a:pt x="1048" y="2014"/>
                    <a:pt x="1120" y="1831"/>
                    <a:pt x="1120" y="1810"/>
                  </a:cubicBezTo>
                  <a:lnTo>
                    <a:pt x="1120" y="1512"/>
                  </a:lnTo>
                  <a:cubicBezTo>
                    <a:pt x="1120" y="1512"/>
                    <a:pt x="1263" y="1786"/>
                    <a:pt x="1501" y="1786"/>
                  </a:cubicBezTo>
                  <a:cubicBezTo>
                    <a:pt x="1727" y="1786"/>
                    <a:pt x="1858" y="1917"/>
                    <a:pt x="1858" y="2060"/>
                  </a:cubicBezTo>
                  <a:lnTo>
                    <a:pt x="1858" y="2310"/>
                  </a:lnTo>
                  <a:cubicBezTo>
                    <a:pt x="1858" y="2310"/>
                    <a:pt x="1846" y="2465"/>
                    <a:pt x="1715" y="2465"/>
                  </a:cubicBezTo>
                  <a:lnTo>
                    <a:pt x="1418" y="2465"/>
                  </a:lnTo>
                  <a:cubicBezTo>
                    <a:pt x="1418" y="2465"/>
                    <a:pt x="1323" y="2381"/>
                    <a:pt x="1323" y="2286"/>
                  </a:cubicBezTo>
                  <a:cubicBezTo>
                    <a:pt x="1323" y="2203"/>
                    <a:pt x="1370" y="2179"/>
                    <a:pt x="1430" y="2179"/>
                  </a:cubicBezTo>
                  <a:lnTo>
                    <a:pt x="1537" y="2179"/>
                  </a:lnTo>
                  <a:lnTo>
                    <a:pt x="1537" y="1965"/>
                  </a:lnTo>
                  <a:cubicBezTo>
                    <a:pt x="1537" y="1965"/>
                    <a:pt x="1096" y="1965"/>
                    <a:pt x="1096" y="2298"/>
                  </a:cubicBezTo>
                  <a:cubicBezTo>
                    <a:pt x="1096" y="2619"/>
                    <a:pt x="1323" y="2715"/>
                    <a:pt x="1501" y="2715"/>
                  </a:cubicBezTo>
                  <a:lnTo>
                    <a:pt x="1799" y="2715"/>
                  </a:lnTo>
                  <a:cubicBezTo>
                    <a:pt x="1799" y="2715"/>
                    <a:pt x="2335" y="2643"/>
                    <a:pt x="2335" y="1595"/>
                  </a:cubicBezTo>
                  <a:cubicBezTo>
                    <a:pt x="2335" y="560"/>
                    <a:pt x="2168" y="452"/>
                    <a:pt x="2132" y="381"/>
                  </a:cubicBezTo>
                  <a:cubicBezTo>
                    <a:pt x="2085" y="298"/>
                    <a:pt x="1834" y="202"/>
                    <a:pt x="1715" y="202"/>
                  </a:cubicBezTo>
                  <a:lnTo>
                    <a:pt x="1382" y="202"/>
                  </a:lnTo>
                  <a:cubicBezTo>
                    <a:pt x="1382" y="202"/>
                    <a:pt x="1275"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8" name="Google Shape;198;p15"/>
            <p:cNvSpPr/>
            <p:nvPr/>
          </p:nvSpPr>
          <p:spPr>
            <a:xfrm>
              <a:off x="3975865" y="1979819"/>
              <a:ext cx="19570" cy="20035"/>
            </a:xfrm>
            <a:custGeom>
              <a:rect b="b" l="l" r="r" t="t"/>
              <a:pathLst>
                <a:path extrusionOk="0" h="561" w="548">
                  <a:moveTo>
                    <a:pt x="548" y="1"/>
                  </a:moveTo>
                  <a:lnTo>
                    <a:pt x="0" y="548"/>
                  </a:lnTo>
                  <a:lnTo>
                    <a:pt x="441" y="560"/>
                  </a:lnTo>
                  <a:lnTo>
                    <a:pt x="548" y="441"/>
                  </a:lnTo>
                  <a:lnTo>
                    <a:pt x="548"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199" name="Google Shape;199;p15"/>
            <p:cNvSpPr/>
            <p:nvPr/>
          </p:nvSpPr>
          <p:spPr>
            <a:xfrm>
              <a:off x="5430471" y="3869832"/>
              <a:ext cx="48926" cy="51926"/>
            </a:xfrm>
            <a:custGeom>
              <a:rect b="b" l="l" r="r" t="t"/>
              <a:pathLst>
                <a:path extrusionOk="0" h="1454" w="1370">
                  <a:moveTo>
                    <a:pt x="143" y="1"/>
                  </a:moveTo>
                  <a:cubicBezTo>
                    <a:pt x="60" y="1"/>
                    <a:pt x="0" y="60"/>
                    <a:pt x="0" y="144"/>
                  </a:cubicBezTo>
                  <a:lnTo>
                    <a:pt x="0" y="882"/>
                  </a:lnTo>
                  <a:cubicBezTo>
                    <a:pt x="0" y="1203"/>
                    <a:pt x="262" y="1453"/>
                    <a:pt x="608" y="1453"/>
                  </a:cubicBezTo>
                  <a:lnTo>
                    <a:pt x="762" y="1453"/>
                  </a:lnTo>
                  <a:cubicBezTo>
                    <a:pt x="1084" y="1453"/>
                    <a:pt x="1370" y="1215"/>
                    <a:pt x="1370" y="906"/>
                  </a:cubicBezTo>
                  <a:cubicBezTo>
                    <a:pt x="1370" y="608"/>
                    <a:pt x="1155" y="358"/>
                    <a:pt x="917" y="358"/>
                  </a:cubicBezTo>
                  <a:lnTo>
                    <a:pt x="619" y="358"/>
                  </a:lnTo>
                  <a:cubicBezTo>
                    <a:pt x="536" y="358"/>
                    <a:pt x="477" y="418"/>
                    <a:pt x="477" y="501"/>
                  </a:cubicBezTo>
                  <a:cubicBezTo>
                    <a:pt x="477" y="572"/>
                    <a:pt x="548" y="656"/>
                    <a:pt x="619" y="656"/>
                  </a:cubicBezTo>
                  <a:lnTo>
                    <a:pt x="917" y="656"/>
                  </a:lnTo>
                  <a:cubicBezTo>
                    <a:pt x="989" y="656"/>
                    <a:pt x="1072" y="751"/>
                    <a:pt x="1072" y="906"/>
                  </a:cubicBezTo>
                  <a:cubicBezTo>
                    <a:pt x="1072" y="1037"/>
                    <a:pt x="929" y="1156"/>
                    <a:pt x="774" y="1156"/>
                  </a:cubicBezTo>
                  <a:lnTo>
                    <a:pt x="619" y="1156"/>
                  </a:lnTo>
                  <a:cubicBezTo>
                    <a:pt x="465" y="1156"/>
                    <a:pt x="322" y="1025"/>
                    <a:pt x="322" y="858"/>
                  </a:cubicBezTo>
                  <a:lnTo>
                    <a:pt x="322" y="132"/>
                  </a:lnTo>
                  <a:cubicBezTo>
                    <a:pt x="298" y="60"/>
                    <a:pt x="238" y="1"/>
                    <a:pt x="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0" name="Google Shape;200;p15"/>
            <p:cNvSpPr/>
            <p:nvPr/>
          </p:nvSpPr>
          <p:spPr>
            <a:xfrm>
              <a:off x="4785431" y="2909308"/>
              <a:ext cx="48926" cy="52355"/>
            </a:xfrm>
            <a:custGeom>
              <a:rect b="b" l="l" r="r" t="t"/>
              <a:pathLst>
                <a:path extrusionOk="0" h="1466" w="1370">
                  <a:moveTo>
                    <a:pt x="155" y="1"/>
                  </a:moveTo>
                  <a:cubicBezTo>
                    <a:pt x="72" y="1"/>
                    <a:pt x="1" y="60"/>
                    <a:pt x="1" y="156"/>
                  </a:cubicBezTo>
                  <a:lnTo>
                    <a:pt x="1" y="882"/>
                  </a:lnTo>
                  <a:cubicBezTo>
                    <a:pt x="1" y="1203"/>
                    <a:pt x="274" y="1465"/>
                    <a:pt x="620" y="1465"/>
                  </a:cubicBezTo>
                  <a:lnTo>
                    <a:pt x="763" y="1465"/>
                  </a:lnTo>
                  <a:cubicBezTo>
                    <a:pt x="1096" y="1465"/>
                    <a:pt x="1370" y="1227"/>
                    <a:pt x="1370" y="906"/>
                  </a:cubicBezTo>
                  <a:cubicBezTo>
                    <a:pt x="1370" y="608"/>
                    <a:pt x="1167" y="358"/>
                    <a:pt x="929" y="358"/>
                  </a:cubicBezTo>
                  <a:lnTo>
                    <a:pt x="632" y="358"/>
                  </a:lnTo>
                  <a:cubicBezTo>
                    <a:pt x="536" y="358"/>
                    <a:pt x="477" y="417"/>
                    <a:pt x="477" y="501"/>
                  </a:cubicBezTo>
                  <a:cubicBezTo>
                    <a:pt x="477" y="584"/>
                    <a:pt x="560" y="656"/>
                    <a:pt x="632" y="656"/>
                  </a:cubicBezTo>
                  <a:lnTo>
                    <a:pt x="929" y="656"/>
                  </a:lnTo>
                  <a:cubicBezTo>
                    <a:pt x="1001" y="656"/>
                    <a:pt x="1072" y="763"/>
                    <a:pt x="1072" y="906"/>
                  </a:cubicBezTo>
                  <a:cubicBezTo>
                    <a:pt x="1072" y="1037"/>
                    <a:pt x="941" y="1168"/>
                    <a:pt x="774" y="1168"/>
                  </a:cubicBezTo>
                  <a:lnTo>
                    <a:pt x="632" y="1168"/>
                  </a:lnTo>
                  <a:cubicBezTo>
                    <a:pt x="465" y="1168"/>
                    <a:pt x="334" y="1025"/>
                    <a:pt x="334" y="870"/>
                  </a:cubicBezTo>
                  <a:lnTo>
                    <a:pt x="334" y="132"/>
                  </a:lnTo>
                  <a:cubicBezTo>
                    <a:pt x="298" y="72"/>
                    <a:pt x="227"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1" name="Google Shape;201;p15"/>
            <p:cNvSpPr/>
            <p:nvPr/>
          </p:nvSpPr>
          <p:spPr>
            <a:xfrm>
              <a:off x="4927460" y="1506164"/>
              <a:ext cx="48926" cy="51890"/>
            </a:xfrm>
            <a:custGeom>
              <a:rect b="b" l="l" r="r" t="t"/>
              <a:pathLst>
                <a:path extrusionOk="0" h="1453" w="1370">
                  <a:moveTo>
                    <a:pt x="155" y="0"/>
                  </a:moveTo>
                  <a:cubicBezTo>
                    <a:pt x="60" y="0"/>
                    <a:pt x="0" y="60"/>
                    <a:pt x="0" y="155"/>
                  </a:cubicBezTo>
                  <a:lnTo>
                    <a:pt x="0" y="881"/>
                  </a:lnTo>
                  <a:cubicBezTo>
                    <a:pt x="0" y="1203"/>
                    <a:pt x="274" y="1453"/>
                    <a:pt x="607" y="1453"/>
                  </a:cubicBezTo>
                  <a:lnTo>
                    <a:pt x="762" y="1453"/>
                  </a:lnTo>
                  <a:cubicBezTo>
                    <a:pt x="1084" y="1453"/>
                    <a:pt x="1369" y="1215"/>
                    <a:pt x="1369" y="905"/>
                  </a:cubicBezTo>
                  <a:cubicBezTo>
                    <a:pt x="1369" y="607"/>
                    <a:pt x="1167" y="357"/>
                    <a:pt x="929" y="357"/>
                  </a:cubicBezTo>
                  <a:lnTo>
                    <a:pt x="631" y="357"/>
                  </a:lnTo>
                  <a:cubicBezTo>
                    <a:pt x="536" y="357"/>
                    <a:pt x="477" y="417"/>
                    <a:pt x="477" y="512"/>
                  </a:cubicBezTo>
                  <a:cubicBezTo>
                    <a:pt x="477" y="584"/>
                    <a:pt x="548" y="655"/>
                    <a:pt x="631" y="655"/>
                  </a:cubicBezTo>
                  <a:lnTo>
                    <a:pt x="929" y="655"/>
                  </a:lnTo>
                  <a:cubicBezTo>
                    <a:pt x="1000" y="655"/>
                    <a:pt x="1072" y="762"/>
                    <a:pt x="1072" y="905"/>
                  </a:cubicBezTo>
                  <a:cubicBezTo>
                    <a:pt x="1072" y="1036"/>
                    <a:pt x="941" y="1155"/>
                    <a:pt x="774" y="1155"/>
                  </a:cubicBezTo>
                  <a:lnTo>
                    <a:pt x="631" y="1155"/>
                  </a:lnTo>
                  <a:cubicBezTo>
                    <a:pt x="465" y="1155"/>
                    <a:pt x="334" y="1024"/>
                    <a:pt x="334" y="857"/>
                  </a:cubicBezTo>
                  <a:lnTo>
                    <a:pt x="334" y="131"/>
                  </a:lnTo>
                  <a:cubicBezTo>
                    <a:pt x="298" y="72"/>
                    <a:pt x="226"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2" name="Google Shape;202;p15"/>
            <p:cNvSpPr/>
            <p:nvPr/>
          </p:nvSpPr>
          <p:spPr>
            <a:xfrm>
              <a:off x="5753633" y="3165724"/>
              <a:ext cx="170956" cy="183705"/>
            </a:xfrm>
            <a:custGeom>
              <a:rect b="b" l="l" r="r" t="t"/>
              <a:pathLst>
                <a:path extrusionOk="0" h="5144" w="4787">
                  <a:moveTo>
                    <a:pt x="1465" y="2155"/>
                  </a:moveTo>
                  <a:cubicBezTo>
                    <a:pt x="1286" y="2953"/>
                    <a:pt x="1762" y="3572"/>
                    <a:pt x="2227" y="3572"/>
                  </a:cubicBezTo>
                  <a:cubicBezTo>
                    <a:pt x="2750" y="3572"/>
                    <a:pt x="3060" y="3096"/>
                    <a:pt x="3215" y="2453"/>
                  </a:cubicBezTo>
                  <a:cubicBezTo>
                    <a:pt x="3489" y="2655"/>
                    <a:pt x="3632" y="2953"/>
                    <a:pt x="3643" y="3251"/>
                  </a:cubicBezTo>
                  <a:cubicBezTo>
                    <a:pt x="3655" y="3596"/>
                    <a:pt x="3524" y="3941"/>
                    <a:pt x="3239" y="4191"/>
                  </a:cubicBezTo>
                  <a:cubicBezTo>
                    <a:pt x="3179" y="4239"/>
                    <a:pt x="3108" y="4298"/>
                    <a:pt x="3036" y="4322"/>
                  </a:cubicBezTo>
                  <a:cubicBezTo>
                    <a:pt x="3036" y="4322"/>
                    <a:pt x="3012" y="4322"/>
                    <a:pt x="3012" y="4334"/>
                  </a:cubicBezTo>
                  <a:lnTo>
                    <a:pt x="2929" y="4382"/>
                  </a:lnTo>
                  <a:cubicBezTo>
                    <a:pt x="2917" y="4382"/>
                    <a:pt x="2917" y="4394"/>
                    <a:pt x="2893" y="4394"/>
                  </a:cubicBezTo>
                  <a:cubicBezTo>
                    <a:pt x="2822" y="4429"/>
                    <a:pt x="2739" y="4453"/>
                    <a:pt x="2643" y="4477"/>
                  </a:cubicBezTo>
                  <a:lnTo>
                    <a:pt x="2596" y="4477"/>
                  </a:lnTo>
                  <a:cubicBezTo>
                    <a:pt x="2572" y="4477"/>
                    <a:pt x="2524" y="4489"/>
                    <a:pt x="2500" y="4489"/>
                  </a:cubicBezTo>
                  <a:lnTo>
                    <a:pt x="2453" y="4489"/>
                  </a:lnTo>
                  <a:cubicBezTo>
                    <a:pt x="2405" y="4489"/>
                    <a:pt x="2346" y="4501"/>
                    <a:pt x="2298" y="4501"/>
                  </a:cubicBezTo>
                  <a:lnTo>
                    <a:pt x="2167" y="4501"/>
                  </a:lnTo>
                  <a:cubicBezTo>
                    <a:pt x="2143" y="4501"/>
                    <a:pt x="2108" y="4501"/>
                    <a:pt x="2084" y="4489"/>
                  </a:cubicBezTo>
                  <a:lnTo>
                    <a:pt x="2060" y="4489"/>
                  </a:lnTo>
                  <a:cubicBezTo>
                    <a:pt x="2036" y="4489"/>
                    <a:pt x="1988" y="4477"/>
                    <a:pt x="1965" y="4453"/>
                  </a:cubicBezTo>
                  <a:lnTo>
                    <a:pt x="1953" y="4453"/>
                  </a:lnTo>
                  <a:cubicBezTo>
                    <a:pt x="1917" y="4441"/>
                    <a:pt x="1881" y="4441"/>
                    <a:pt x="1857" y="4429"/>
                  </a:cubicBezTo>
                  <a:lnTo>
                    <a:pt x="1846" y="4429"/>
                  </a:lnTo>
                  <a:cubicBezTo>
                    <a:pt x="1417" y="4263"/>
                    <a:pt x="1095" y="3846"/>
                    <a:pt x="1119" y="3263"/>
                  </a:cubicBezTo>
                  <a:cubicBezTo>
                    <a:pt x="1119" y="2929"/>
                    <a:pt x="1238" y="2560"/>
                    <a:pt x="1465" y="2155"/>
                  </a:cubicBezTo>
                  <a:close/>
                  <a:moveTo>
                    <a:pt x="1977" y="0"/>
                  </a:moveTo>
                  <a:lnTo>
                    <a:pt x="1977" y="0"/>
                  </a:lnTo>
                  <a:cubicBezTo>
                    <a:pt x="1334" y="453"/>
                    <a:pt x="679" y="1739"/>
                    <a:pt x="679" y="2679"/>
                  </a:cubicBezTo>
                  <a:cubicBezTo>
                    <a:pt x="679" y="2929"/>
                    <a:pt x="714" y="3155"/>
                    <a:pt x="762" y="3358"/>
                  </a:cubicBezTo>
                  <a:cubicBezTo>
                    <a:pt x="298" y="3548"/>
                    <a:pt x="0" y="3822"/>
                    <a:pt x="0" y="4120"/>
                  </a:cubicBezTo>
                  <a:cubicBezTo>
                    <a:pt x="0" y="4679"/>
                    <a:pt x="1072" y="5144"/>
                    <a:pt x="2393" y="5144"/>
                  </a:cubicBezTo>
                  <a:cubicBezTo>
                    <a:pt x="3715" y="5144"/>
                    <a:pt x="4786" y="4679"/>
                    <a:pt x="4786" y="4120"/>
                  </a:cubicBezTo>
                  <a:cubicBezTo>
                    <a:pt x="4786" y="3822"/>
                    <a:pt x="4501" y="3572"/>
                    <a:pt x="4048" y="3370"/>
                  </a:cubicBezTo>
                  <a:cubicBezTo>
                    <a:pt x="4060" y="3298"/>
                    <a:pt x="4072" y="3227"/>
                    <a:pt x="4072" y="3132"/>
                  </a:cubicBezTo>
                  <a:cubicBezTo>
                    <a:pt x="4072" y="2167"/>
                    <a:pt x="3548" y="1798"/>
                    <a:pt x="3000" y="1465"/>
                  </a:cubicBezTo>
                  <a:lnTo>
                    <a:pt x="3000" y="1465"/>
                  </a:lnTo>
                  <a:cubicBezTo>
                    <a:pt x="3145" y="2207"/>
                    <a:pt x="2771" y="2691"/>
                    <a:pt x="2243" y="2691"/>
                  </a:cubicBezTo>
                  <a:cubicBezTo>
                    <a:pt x="2161" y="2691"/>
                    <a:pt x="2076" y="2679"/>
                    <a:pt x="1988" y="2655"/>
                  </a:cubicBezTo>
                  <a:cubicBezTo>
                    <a:pt x="2941" y="1108"/>
                    <a:pt x="1560" y="1108"/>
                    <a:pt x="1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3" name="Google Shape;203;p15"/>
            <p:cNvSpPr/>
            <p:nvPr/>
          </p:nvSpPr>
          <p:spPr>
            <a:xfrm>
              <a:off x="4356417" y="1251463"/>
              <a:ext cx="72318" cy="71461"/>
            </a:xfrm>
            <a:custGeom>
              <a:rect b="b" l="l" r="r" t="t"/>
              <a:pathLst>
                <a:path extrusionOk="0" h="2001" w="2025">
                  <a:moveTo>
                    <a:pt x="1667" y="0"/>
                  </a:moveTo>
                  <a:cubicBezTo>
                    <a:pt x="1465" y="0"/>
                    <a:pt x="1310" y="167"/>
                    <a:pt x="1310" y="358"/>
                  </a:cubicBezTo>
                  <a:lnTo>
                    <a:pt x="1310" y="381"/>
                  </a:lnTo>
                  <a:lnTo>
                    <a:pt x="572" y="739"/>
                  </a:lnTo>
                  <a:cubicBezTo>
                    <a:pt x="512" y="679"/>
                    <a:pt x="429" y="643"/>
                    <a:pt x="357" y="643"/>
                  </a:cubicBezTo>
                  <a:cubicBezTo>
                    <a:pt x="155" y="643"/>
                    <a:pt x="0" y="810"/>
                    <a:pt x="0" y="1001"/>
                  </a:cubicBezTo>
                  <a:cubicBezTo>
                    <a:pt x="0" y="1191"/>
                    <a:pt x="155" y="1358"/>
                    <a:pt x="357" y="1358"/>
                  </a:cubicBezTo>
                  <a:cubicBezTo>
                    <a:pt x="441" y="1358"/>
                    <a:pt x="512" y="1334"/>
                    <a:pt x="572" y="1262"/>
                  </a:cubicBezTo>
                  <a:lnTo>
                    <a:pt x="1310" y="1620"/>
                  </a:lnTo>
                  <a:lnTo>
                    <a:pt x="1310" y="1643"/>
                  </a:lnTo>
                  <a:cubicBezTo>
                    <a:pt x="1310" y="1834"/>
                    <a:pt x="1465" y="2001"/>
                    <a:pt x="1667" y="2001"/>
                  </a:cubicBezTo>
                  <a:cubicBezTo>
                    <a:pt x="1858" y="2001"/>
                    <a:pt x="2024" y="1834"/>
                    <a:pt x="2024" y="1643"/>
                  </a:cubicBezTo>
                  <a:cubicBezTo>
                    <a:pt x="2024" y="1441"/>
                    <a:pt x="1858" y="1286"/>
                    <a:pt x="1667" y="1286"/>
                  </a:cubicBezTo>
                  <a:cubicBezTo>
                    <a:pt x="1572" y="1286"/>
                    <a:pt x="1500" y="1310"/>
                    <a:pt x="1441" y="1370"/>
                  </a:cubicBezTo>
                  <a:lnTo>
                    <a:pt x="715" y="1012"/>
                  </a:lnTo>
                  <a:lnTo>
                    <a:pt x="715" y="1001"/>
                  </a:lnTo>
                  <a:lnTo>
                    <a:pt x="715" y="989"/>
                  </a:lnTo>
                  <a:lnTo>
                    <a:pt x="1441" y="631"/>
                  </a:lnTo>
                  <a:cubicBezTo>
                    <a:pt x="1500" y="691"/>
                    <a:pt x="1584" y="715"/>
                    <a:pt x="1667" y="715"/>
                  </a:cubicBezTo>
                  <a:cubicBezTo>
                    <a:pt x="1858" y="715"/>
                    <a:pt x="2024" y="560"/>
                    <a:pt x="2024" y="358"/>
                  </a:cubicBezTo>
                  <a:cubicBezTo>
                    <a:pt x="2024" y="167"/>
                    <a:pt x="1858" y="0"/>
                    <a:pt x="1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4" name="Google Shape;204;p15"/>
            <p:cNvSpPr/>
            <p:nvPr/>
          </p:nvSpPr>
          <p:spPr>
            <a:xfrm>
              <a:off x="4327490" y="2938235"/>
              <a:ext cx="86781" cy="87210"/>
            </a:xfrm>
            <a:custGeom>
              <a:rect b="b" l="l" r="r" t="t"/>
              <a:pathLst>
                <a:path extrusionOk="0" h="2442" w="2430">
                  <a:moveTo>
                    <a:pt x="1989" y="0"/>
                  </a:moveTo>
                  <a:cubicBezTo>
                    <a:pt x="1751" y="0"/>
                    <a:pt x="1560" y="191"/>
                    <a:pt x="1560" y="429"/>
                  </a:cubicBezTo>
                  <a:lnTo>
                    <a:pt x="1560" y="453"/>
                  </a:lnTo>
                  <a:lnTo>
                    <a:pt x="703" y="893"/>
                  </a:lnTo>
                  <a:cubicBezTo>
                    <a:pt x="620" y="834"/>
                    <a:pt x="536" y="786"/>
                    <a:pt x="429" y="786"/>
                  </a:cubicBezTo>
                  <a:cubicBezTo>
                    <a:pt x="191" y="786"/>
                    <a:pt x="1" y="977"/>
                    <a:pt x="1" y="1215"/>
                  </a:cubicBezTo>
                  <a:cubicBezTo>
                    <a:pt x="12" y="1453"/>
                    <a:pt x="215" y="1643"/>
                    <a:pt x="429" y="1643"/>
                  </a:cubicBezTo>
                  <a:cubicBezTo>
                    <a:pt x="536" y="1643"/>
                    <a:pt x="620" y="1608"/>
                    <a:pt x="703" y="1548"/>
                  </a:cubicBezTo>
                  <a:lnTo>
                    <a:pt x="1560" y="1977"/>
                  </a:lnTo>
                  <a:lnTo>
                    <a:pt x="1560" y="2001"/>
                  </a:lnTo>
                  <a:cubicBezTo>
                    <a:pt x="1560" y="2239"/>
                    <a:pt x="1751" y="2441"/>
                    <a:pt x="1989" y="2441"/>
                  </a:cubicBezTo>
                  <a:cubicBezTo>
                    <a:pt x="2227" y="2441"/>
                    <a:pt x="2429" y="2239"/>
                    <a:pt x="2429" y="2001"/>
                  </a:cubicBezTo>
                  <a:cubicBezTo>
                    <a:pt x="2429" y="1763"/>
                    <a:pt x="2227" y="1572"/>
                    <a:pt x="1989" y="1572"/>
                  </a:cubicBezTo>
                  <a:cubicBezTo>
                    <a:pt x="1894" y="1572"/>
                    <a:pt x="1798" y="1620"/>
                    <a:pt x="1727" y="1679"/>
                  </a:cubicBezTo>
                  <a:lnTo>
                    <a:pt x="870" y="1251"/>
                  </a:lnTo>
                  <a:lnTo>
                    <a:pt x="870" y="1215"/>
                  </a:lnTo>
                  <a:lnTo>
                    <a:pt x="870" y="1191"/>
                  </a:lnTo>
                  <a:lnTo>
                    <a:pt x="1727" y="750"/>
                  </a:lnTo>
                  <a:cubicBezTo>
                    <a:pt x="1798" y="810"/>
                    <a:pt x="1894" y="858"/>
                    <a:pt x="1989" y="858"/>
                  </a:cubicBezTo>
                  <a:cubicBezTo>
                    <a:pt x="2227" y="858"/>
                    <a:pt x="2429" y="667"/>
                    <a:pt x="2429" y="429"/>
                  </a:cubicBezTo>
                  <a:cubicBezTo>
                    <a:pt x="2429" y="191"/>
                    <a:pt x="2227" y="0"/>
                    <a:pt x="1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5" name="Google Shape;205;p15"/>
            <p:cNvSpPr/>
            <p:nvPr/>
          </p:nvSpPr>
          <p:spPr>
            <a:xfrm>
              <a:off x="4388308" y="3655128"/>
              <a:ext cx="65068" cy="64247"/>
            </a:xfrm>
            <a:custGeom>
              <a:rect b="b" l="l" r="r" t="t"/>
              <a:pathLst>
                <a:path extrusionOk="0" h="1799" w="1822">
                  <a:moveTo>
                    <a:pt x="1512" y="0"/>
                  </a:moveTo>
                  <a:cubicBezTo>
                    <a:pt x="1334" y="0"/>
                    <a:pt x="1191" y="131"/>
                    <a:pt x="1191" y="310"/>
                  </a:cubicBezTo>
                  <a:lnTo>
                    <a:pt x="1191" y="322"/>
                  </a:lnTo>
                  <a:lnTo>
                    <a:pt x="536" y="643"/>
                  </a:lnTo>
                  <a:cubicBezTo>
                    <a:pt x="476" y="596"/>
                    <a:pt x="417" y="560"/>
                    <a:pt x="322" y="548"/>
                  </a:cubicBezTo>
                  <a:cubicBezTo>
                    <a:pt x="143" y="548"/>
                    <a:pt x="0" y="679"/>
                    <a:pt x="0" y="858"/>
                  </a:cubicBezTo>
                  <a:cubicBezTo>
                    <a:pt x="0" y="1036"/>
                    <a:pt x="131" y="1191"/>
                    <a:pt x="310" y="1191"/>
                  </a:cubicBezTo>
                  <a:cubicBezTo>
                    <a:pt x="381" y="1191"/>
                    <a:pt x="453" y="1155"/>
                    <a:pt x="512" y="1119"/>
                  </a:cubicBezTo>
                  <a:lnTo>
                    <a:pt x="1155" y="1453"/>
                  </a:lnTo>
                  <a:lnTo>
                    <a:pt x="1155" y="1477"/>
                  </a:lnTo>
                  <a:cubicBezTo>
                    <a:pt x="1155" y="1655"/>
                    <a:pt x="1286" y="1798"/>
                    <a:pt x="1465" y="1798"/>
                  </a:cubicBezTo>
                  <a:cubicBezTo>
                    <a:pt x="1643" y="1798"/>
                    <a:pt x="1798" y="1667"/>
                    <a:pt x="1798" y="1489"/>
                  </a:cubicBezTo>
                  <a:cubicBezTo>
                    <a:pt x="1798" y="1310"/>
                    <a:pt x="1667" y="1155"/>
                    <a:pt x="1488" y="1155"/>
                  </a:cubicBezTo>
                  <a:cubicBezTo>
                    <a:pt x="1405" y="1155"/>
                    <a:pt x="1334" y="1191"/>
                    <a:pt x="1274" y="1239"/>
                  </a:cubicBezTo>
                  <a:lnTo>
                    <a:pt x="631" y="893"/>
                  </a:lnTo>
                  <a:lnTo>
                    <a:pt x="631" y="881"/>
                  </a:lnTo>
                  <a:lnTo>
                    <a:pt x="631" y="858"/>
                  </a:lnTo>
                  <a:lnTo>
                    <a:pt x="1286" y="548"/>
                  </a:lnTo>
                  <a:cubicBezTo>
                    <a:pt x="1346" y="596"/>
                    <a:pt x="1405" y="619"/>
                    <a:pt x="1500" y="643"/>
                  </a:cubicBezTo>
                  <a:cubicBezTo>
                    <a:pt x="1679" y="643"/>
                    <a:pt x="1822" y="500"/>
                    <a:pt x="1822" y="322"/>
                  </a:cubicBezTo>
                  <a:cubicBezTo>
                    <a:pt x="1822" y="143"/>
                    <a:pt x="1691" y="0"/>
                    <a:pt x="1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6" name="Google Shape;206;p15"/>
            <p:cNvSpPr/>
            <p:nvPr/>
          </p:nvSpPr>
          <p:spPr>
            <a:xfrm>
              <a:off x="5799952" y="3402962"/>
              <a:ext cx="65104" cy="64675"/>
            </a:xfrm>
            <a:custGeom>
              <a:rect b="b" l="l" r="r" t="t"/>
              <a:pathLst>
                <a:path extrusionOk="0" h="1811" w="1823">
                  <a:moveTo>
                    <a:pt x="1513" y="1"/>
                  </a:moveTo>
                  <a:cubicBezTo>
                    <a:pt x="1334" y="1"/>
                    <a:pt x="1192" y="132"/>
                    <a:pt x="1192" y="322"/>
                  </a:cubicBezTo>
                  <a:lnTo>
                    <a:pt x="1192" y="334"/>
                  </a:lnTo>
                  <a:lnTo>
                    <a:pt x="537" y="644"/>
                  </a:lnTo>
                  <a:cubicBezTo>
                    <a:pt x="477" y="596"/>
                    <a:pt x="418" y="572"/>
                    <a:pt x="322" y="560"/>
                  </a:cubicBezTo>
                  <a:cubicBezTo>
                    <a:pt x="144" y="560"/>
                    <a:pt x="1" y="691"/>
                    <a:pt x="1" y="870"/>
                  </a:cubicBezTo>
                  <a:cubicBezTo>
                    <a:pt x="1" y="1049"/>
                    <a:pt x="132" y="1192"/>
                    <a:pt x="310" y="1192"/>
                  </a:cubicBezTo>
                  <a:cubicBezTo>
                    <a:pt x="382" y="1192"/>
                    <a:pt x="453" y="1168"/>
                    <a:pt x="513" y="1120"/>
                  </a:cubicBezTo>
                  <a:lnTo>
                    <a:pt x="1156" y="1465"/>
                  </a:lnTo>
                  <a:lnTo>
                    <a:pt x="1156" y="1477"/>
                  </a:lnTo>
                  <a:cubicBezTo>
                    <a:pt x="1156" y="1656"/>
                    <a:pt x="1287" y="1811"/>
                    <a:pt x="1465" y="1811"/>
                  </a:cubicBezTo>
                  <a:cubicBezTo>
                    <a:pt x="1644" y="1811"/>
                    <a:pt x="1799" y="1668"/>
                    <a:pt x="1799" y="1489"/>
                  </a:cubicBezTo>
                  <a:cubicBezTo>
                    <a:pt x="1799" y="1311"/>
                    <a:pt x="1656" y="1168"/>
                    <a:pt x="1489" y="1168"/>
                  </a:cubicBezTo>
                  <a:cubicBezTo>
                    <a:pt x="1406" y="1168"/>
                    <a:pt x="1334" y="1192"/>
                    <a:pt x="1275" y="1239"/>
                  </a:cubicBezTo>
                  <a:lnTo>
                    <a:pt x="632" y="894"/>
                  </a:lnTo>
                  <a:lnTo>
                    <a:pt x="632" y="882"/>
                  </a:lnTo>
                  <a:lnTo>
                    <a:pt x="632" y="870"/>
                  </a:lnTo>
                  <a:lnTo>
                    <a:pt x="1287" y="560"/>
                  </a:lnTo>
                  <a:cubicBezTo>
                    <a:pt x="1346" y="596"/>
                    <a:pt x="1406" y="632"/>
                    <a:pt x="1501" y="644"/>
                  </a:cubicBezTo>
                  <a:cubicBezTo>
                    <a:pt x="1680" y="644"/>
                    <a:pt x="1823" y="513"/>
                    <a:pt x="1823" y="334"/>
                  </a:cubicBezTo>
                  <a:cubicBezTo>
                    <a:pt x="1823" y="156"/>
                    <a:pt x="1692" y="1"/>
                    <a:pt x="1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7" name="Google Shape;207;p15"/>
            <p:cNvSpPr/>
            <p:nvPr/>
          </p:nvSpPr>
          <p:spPr>
            <a:xfrm>
              <a:off x="4860678" y="1272711"/>
              <a:ext cx="72354" cy="68925"/>
            </a:xfrm>
            <a:custGeom>
              <a:rect b="b" l="l" r="r" t="t"/>
              <a:pathLst>
                <a:path extrusionOk="0" h="1930" w="2026">
                  <a:moveTo>
                    <a:pt x="1084" y="1"/>
                  </a:moveTo>
                  <a:cubicBezTo>
                    <a:pt x="1037" y="60"/>
                    <a:pt x="1013" y="60"/>
                    <a:pt x="977" y="60"/>
                  </a:cubicBezTo>
                  <a:cubicBezTo>
                    <a:pt x="858" y="60"/>
                    <a:pt x="727" y="96"/>
                    <a:pt x="644" y="167"/>
                  </a:cubicBezTo>
                  <a:cubicBezTo>
                    <a:pt x="561" y="227"/>
                    <a:pt x="501" y="298"/>
                    <a:pt x="477" y="394"/>
                  </a:cubicBezTo>
                  <a:cubicBezTo>
                    <a:pt x="442" y="477"/>
                    <a:pt x="442" y="572"/>
                    <a:pt x="442" y="656"/>
                  </a:cubicBezTo>
                  <a:cubicBezTo>
                    <a:pt x="442" y="715"/>
                    <a:pt x="465" y="775"/>
                    <a:pt x="442" y="834"/>
                  </a:cubicBezTo>
                  <a:lnTo>
                    <a:pt x="358" y="834"/>
                  </a:lnTo>
                  <a:cubicBezTo>
                    <a:pt x="346" y="834"/>
                    <a:pt x="311" y="822"/>
                    <a:pt x="287" y="822"/>
                  </a:cubicBezTo>
                  <a:cubicBezTo>
                    <a:pt x="251" y="822"/>
                    <a:pt x="239" y="822"/>
                    <a:pt x="227" y="834"/>
                  </a:cubicBezTo>
                  <a:cubicBezTo>
                    <a:pt x="203" y="858"/>
                    <a:pt x="191" y="870"/>
                    <a:pt x="191" y="894"/>
                  </a:cubicBezTo>
                  <a:cubicBezTo>
                    <a:pt x="191" y="917"/>
                    <a:pt x="203" y="929"/>
                    <a:pt x="227" y="929"/>
                  </a:cubicBezTo>
                  <a:cubicBezTo>
                    <a:pt x="239" y="941"/>
                    <a:pt x="239" y="941"/>
                    <a:pt x="251" y="941"/>
                  </a:cubicBezTo>
                  <a:cubicBezTo>
                    <a:pt x="299" y="965"/>
                    <a:pt x="346" y="989"/>
                    <a:pt x="382" y="1001"/>
                  </a:cubicBezTo>
                  <a:cubicBezTo>
                    <a:pt x="418" y="1013"/>
                    <a:pt x="442" y="1025"/>
                    <a:pt x="442" y="1060"/>
                  </a:cubicBezTo>
                  <a:cubicBezTo>
                    <a:pt x="442" y="1084"/>
                    <a:pt x="442" y="1132"/>
                    <a:pt x="418" y="1168"/>
                  </a:cubicBezTo>
                  <a:cubicBezTo>
                    <a:pt x="370" y="1251"/>
                    <a:pt x="299" y="1346"/>
                    <a:pt x="203" y="1406"/>
                  </a:cubicBezTo>
                  <a:cubicBezTo>
                    <a:pt x="168" y="1429"/>
                    <a:pt x="108" y="1465"/>
                    <a:pt x="61" y="1477"/>
                  </a:cubicBezTo>
                  <a:cubicBezTo>
                    <a:pt x="49" y="1477"/>
                    <a:pt x="13" y="1477"/>
                    <a:pt x="1" y="1501"/>
                  </a:cubicBezTo>
                  <a:cubicBezTo>
                    <a:pt x="1" y="1525"/>
                    <a:pt x="1" y="1537"/>
                    <a:pt x="13" y="1549"/>
                  </a:cubicBezTo>
                  <a:cubicBezTo>
                    <a:pt x="25" y="1560"/>
                    <a:pt x="25" y="1560"/>
                    <a:pt x="49" y="1560"/>
                  </a:cubicBezTo>
                  <a:cubicBezTo>
                    <a:pt x="84" y="1596"/>
                    <a:pt x="132" y="1608"/>
                    <a:pt x="191" y="1608"/>
                  </a:cubicBezTo>
                  <a:cubicBezTo>
                    <a:pt x="227" y="1632"/>
                    <a:pt x="251" y="1632"/>
                    <a:pt x="275" y="1632"/>
                  </a:cubicBezTo>
                  <a:cubicBezTo>
                    <a:pt x="275" y="1632"/>
                    <a:pt x="275" y="1644"/>
                    <a:pt x="299" y="1656"/>
                  </a:cubicBezTo>
                  <a:cubicBezTo>
                    <a:pt x="311" y="1691"/>
                    <a:pt x="311" y="1715"/>
                    <a:pt x="311" y="1751"/>
                  </a:cubicBezTo>
                  <a:cubicBezTo>
                    <a:pt x="311" y="1763"/>
                    <a:pt x="322" y="1763"/>
                    <a:pt x="322" y="1763"/>
                  </a:cubicBezTo>
                  <a:lnTo>
                    <a:pt x="358" y="1763"/>
                  </a:lnTo>
                  <a:cubicBezTo>
                    <a:pt x="407" y="1755"/>
                    <a:pt x="457" y="1741"/>
                    <a:pt x="506" y="1741"/>
                  </a:cubicBezTo>
                  <a:cubicBezTo>
                    <a:pt x="528" y="1741"/>
                    <a:pt x="550" y="1744"/>
                    <a:pt x="572" y="1751"/>
                  </a:cubicBezTo>
                  <a:cubicBezTo>
                    <a:pt x="656" y="1763"/>
                    <a:pt x="715" y="1822"/>
                    <a:pt x="787" y="1870"/>
                  </a:cubicBezTo>
                  <a:cubicBezTo>
                    <a:pt x="834" y="1894"/>
                    <a:pt x="894" y="1930"/>
                    <a:pt x="953" y="1930"/>
                  </a:cubicBezTo>
                  <a:lnTo>
                    <a:pt x="1096" y="1930"/>
                  </a:lnTo>
                  <a:cubicBezTo>
                    <a:pt x="1144" y="1930"/>
                    <a:pt x="1168" y="1906"/>
                    <a:pt x="1215" y="1882"/>
                  </a:cubicBezTo>
                  <a:lnTo>
                    <a:pt x="1442" y="1751"/>
                  </a:lnTo>
                  <a:cubicBezTo>
                    <a:pt x="1465" y="1727"/>
                    <a:pt x="1501" y="1727"/>
                    <a:pt x="1525" y="1727"/>
                  </a:cubicBezTo>
                  <a:cubicBezTo>
                    <a:pt x="1585" y="1727"/>
                    <a:pt x="1644" y="1727"/>
                    <a:pt x="1704" y="1751"/>
                  </a:cubicBezTo>
                  <a:cubicBezTo>
                    <a:pt x="1727" y="1751"/>
                    <a:pt x="1727" y="1751"/>
                    <a:pt x="1727" y="1727"/>
                  </a:cubicBezTo>
                  <a:lnTo>
                    <a:pt x="1727" y="1715"/>
                  </a:lnTo>
                  <a:cubicBezTo>
                    <a:pt x="1739" y="1691"/>
                    <a:pt x="1739" y="1644"/>
                    <a:pt x="1751" y="1620"/>
                  </a:cubicBezTo>
                  <a:cubicBezTo>
                    <a:pt x="1763" y="1608"/>
                    <a:pt x="1763" y="1608"/>
                    <a:pt x="1799" y="1608"/>
                  </a:cubicBezTo>
                  <a:cubicBezTo>
                    <a:pt x="1858" y="1608"/>
                    <a:pt x="1906" y="1584"/>
                    <a:pt x="1942" y="1560"/>
                  </a:cubicBezTo>
                  <a:cubicBezTo>
                    <a:pt x="1966" y="1560"/>
                    <a:pt x="1989" y="1549"/>
                    <a:pt x="2001" y="1525"/>
                  </a:cubicBezTo>
                  <a:cubicBezTo>
                    <a:pt x="2025" y="1501"/>
                    <a:pt x="2025" y="1477"/>
                    <a:pt x="1989" y="1465"/>
                  </a:cubicBezTo>
                  <a:cubicBezTo>
                    <a:pt x="1966" y="1441"/>
                    <a:pt x="1942" y="1441"/>
                    <a:pt x="1930" y="1429"/>
                  </a:cubicBezTo>
                  <a:cubicBezTo>
                    <a:pt x="1823" y="1406"/>
                    <a:pt x="1739" y="1322"/>
                    <a:pt x="1668" y="1239"/>
                  </a:cubicBezTo>
                  <a:cubicBezTo>
                    <a:pt x="1620" y="1191"/>
                    <a:pt x="1585" y="1132"/>
                    <a:pt x="1573" y="1072"/>
                  </a:cubicBezTo>
                  <a:cubicBezTo>
                    <a:pt x="1561" y="1048"/>
                    <a:pt x="1561" y="1025"/>
                    <a:pt x="1573" y="1001"/>
                  </a:cubicBezTo>
                  <a:cubicBezTo>
                    <a:pt x="1585" y="965"/>
                    <a:pt x="1632" y="953"/>
                    <a:pt x="1668" y="941"/>
                  </a:cubicBezTo>
                  <a:cubicBezTo>
                    <a:pt x="1704" y="929"/>
                    <a:pt x="1751" y="906"/>
                    <a:pt x="1787" y="882"/>
                  </a:cubicBezTo>
                  <a:cubicBezTo>
                    <a:pt x="1787" y="882"/>
                    <a:pt x="1799" y="870"/>
                    <a:pt x="1799" y="846"/>
                  </a:cubicBezTo>
                  <a:cubicBezTo>
                    <a:pt x="1799" y="834"/>
                    <a:pt x="1811" y="822"/>
                    <a:pt x="1799" y="810"/>
                  </a:cubicBezTo>
                  <a:lnTo>
                    <a:pt x="1751" y="763"/>
                  </a:lnTo>
                  <a:cubicBezTo>
                    <a:pt x="1739" y="757"/>
                    <a:pt x="1727" y="754"/>
                    <a:pt x="1715" y="754"/>
                  </a:cubicBezTo>
                  <a:cubicBezTo>
                    <a:pt x="1704" y="754"/>
                    <a:pt x="1692" y="757"/>
                    <a:pt x="1680" y="763"/>
                  </a:cubicBezTo>
                  <a:cubicBezTo>
                    <a:pt x="1644" y="775"/>
                    <a:pt x="1632" y="775"/>
                    <a:pt x="1620" y="775"/>
                  </a:cubicBezTo>
                  <a:lnTo>
                    <a:pt x="1549" y="775"/>
                  </a:lnTo>
                  <a:lnTo>
                    <a:pt x="1549" y="763"/>
                  </a:lnTo>
                  <a:lnTo>
                    <a:pt x="1549" y="632"/>
                  </a:lnTo>
                  <a:lnTo>
                    <a:pt x="1549" y="406"/>
                  </a:lnTo>
                  <a:cubicBezTo>
                    <a:pt x="1513" y="275"/>
                    <a:pt x="1442" y="167"/>
                    <a:pt x="1334" y="96"/>
                  </a:cubicBezTo>
                  <a:cubicBezTo>
                    <a:pt x="1263" y="36"/>
                    <a:pt x="1168"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8" name="Google Shape;208;p15"/>
            <p:cNvSpPr/>
            <p:nvPr/>
          </p:nvSpPr>
          <p:spPr>
            <a:xfrm>
              <a:off x="4768004" y="2534291"/>
              <a:ext cx="72318" cy="68497"/>
            </a:xfrm>
            <a:custGeom>
              <a:rect b="b" l="l" r="r" t="t"/>
              <a:pathLst>
                <a:path extrusionOk="0" h="1918" w="2025">
                  <a:moveTo>
                    <a:pt x="1084" y="0"/>
                  </a:moveTo>
                  <a:cubicBezTo>
                    <a:pt x="1060" y="60"/>
                    <a:pt x="1012" y="60"/>
                    <a:pt x="989" y="60"/>
                  </a:cubicBezTo>
                  <a:cubicBezTo>
                    <a:pt x="870" y="60"/>
                    <a:pt x="739" y="84"/>
                    <a:pt x="643" y="155"/>
                  </a:cubicBezTo>
                  <a:cubicBezTo>
                    <a:pt x="572" y="215"/>
                    <a:pt x="512" y="298"/>
                    <a:pt x="477" y="381"/>
                  </a:cubicBezTo>
                  <a:cubicBezTo>
                    <a:pt x="453" y="477"/>
                    <a:pt x="453" y="560"/>
                    <a:pt x="453" y="655"/>
                  </a:cubicBezTo>
                  <a:cubicBezTo>
                    <a:pt x="453" y="715"/>
                    <a:pt x="465" y="762"/>
                    <a:pt x="453" y="834"/>
                  </a:cubicBezTo>
                  <a:lnTo>
                    <a:pt x="358" y="834"/>
                  </a:lnTo>
                  <a:cubicBezTo>
                    <a:pt x="346" y="834"/>
                    <a:pt x="322" y="810"/>
                    <a:pt x="286" y="810"/>
                  </a:cubicBezTo>
                  <a:cubicBezTo>
                    <a:pt x="262" y="810"/>
                    <a:pt x="239" y="810"/>
                    <a:pt x="227" y="834"/>
                  </a:cubicBezTo>
                  <a:cubicBezTo>
                    <a:pt x="215" y="846"/>
                    <a:pt x="203" y="858"/>
                    <a:pt x="203" y="893"/>
                  </a:cubicBezTo>
                  <a:cubicBezTo>
                    <a:pt x="203" y="905"/>
                    <a:pt x="215" y="917"/>
                    <a:pt x="227" y="917"/>
                  </a:cubicBezTo>
                  <a:cubicBezTo>
                    <a:pt x="239" y="929"/>
                    <a:pt x="239" y="929"/>
                    <a:pt x="262" y="929"/>
                  </a:cubicBezTo>
                  <a:cubicBezTo>
                    <a:pt x="298" y="965"/>
                    <a:pt x="346" y="977"/>
                    <a:pt x="393" y="989"/>
                  </a:cubicBezTo>
                  <a:cubicBezTo>
                    <a:pt x="417" y="1013"/>
                    <a:pt x="453" y="1024"/>
                    <a:pt x="453" y="1048"/>
                  </a:cubicBezTo>
                  <a:cubicBezTo>
                    <a:pt x="453" y="1084"/>
                    <a:pt x="453" y="1132"/>
                    <a:pt x="417" y="1155"/>
                  </a:cubicBezTo>
                  <a:cubicBezTo>
                    <a:pt x="381" y="1251"/>
                    <a:pt x="298" y="1334"/>
                    <a:pt x="215" y="1394"/>
                  </a:cubicBezTo>
                  <a:cubicBezTo>
                    <a:pt x="167" y="1429"/>
                    <a:pt x="108" y="1453"/>
                    <a:pt x="60" y="1465"/>
                  </a:cubicBezTo>
                  <a:cubicBezTo>
                    <a:pt x="48" y="1465"/>
                    <a:pt x="24" y="1465"/>
                    <a:pt x="0" y="1501"/>
                  </a:cubicBezTo>
                  <a:cubicBezTo>
                    <a:pt x="0" y="1513"/>
                    <a:pt x="0" y="1524"/>
                    <a:pt x="24" y="1548"/>
                  </a:cubicBezTo>
                  <a:cubicBezTo>
                    <a:pt x="36" y="1560"/>
                    <a:pt x="36" y="1560"/>
                    <a:pt x="48" y="1560"/>
                  </a:cubicBezTo>
                  <a:cubicBezTo>
                    <a:pt x="96" y="1584"/>
                    <a:pt x="143" y="1608"/>
                    <a:pt x="203" y="1608"/>
                  </a:cubicBezTo>
                  <a:cubicBezTo>
                    <a:pt x="227" y="1620"/>
                    <a:pt x="262" y="1620"/>
                    <a:pt x="286" y="1620"/>
                  </a:cubicBezTo>
                  <a:cubicBezTo>
                    <a:pt x="286" y="1620"/>
                    <a:pt x="286" y="1632"/>
                    <a:pt x="298" y="1644"/>
                  </a:cubicBezTo>
                  <a:cubicBezTo>
                    <a:pt x="310" y="1679"/>
                    <a:pt x="310" y="1703"/>
                    <a:pt x="310" y="1739"/>
                  </a:cubicBezTo>
                  <a:cubicBezTo>
                    <a:pt x="310" y="1751"/>
                    <a:pt x="334" y="1751"/>
                    <a:pt x="334" y="1751"/>
                  </a:cubicBezTo>
                  <a:lnTo>
                    <a:pt x="358" y="1751"/>
                  </a:lnTo>
                  <a:cubicBezTo>
                    <a:pt x="408" y="1742"/>
                    <a:pt x="465" y="1734"/>
                    <a:pt x="519" y="1734"/>
                  </a:cubicBezTo>
                  <a:cubicBezTo>
                    <a:pt x="541" y="1734"/>
                    <a:pt x="563" y="1735"/>
                    <a:pt x="584" y="1739"/>
                  </a:cubicBezTo>
                  <a:cubicBezTo>
                    <a:pt x="655" y="1751"/>
                    <a:pt x="715" y="1810"/>
                    <a:pt x="786" y="1858"/>
                  </a:cubicBezTo>
                  <a:cubicBezTo>
                    <a:pt x="834" y="1882"/>
                    <a:pt x="893" y="1917"/>
                    <a:pt x="953" y="1917"/>
                  </a:cubicBezTo>
                  <a:lnTo>
                    <a:pt x="1108" y="1917"/>
                  </a:lnTo>
                  <a:cubicBezTo>
                    <a:pt x="1143" y="1917"/>
                    <a:pt x="1179" y="1905"/>
                    <a:pt x="1227" y="1870"/>
                  </a:cubicBezTo>
                  <a:lnTo>
                    <a:pt x="1441" y="1739"/>
                  </a:lnTo>
                  <a:cubicBezTo>
                    <a:pt x="1477" y="1727"/>
                    <a:pt x="1501" y="1727"/>
                    <a:pt x="1536" y="1727"/>
                  </a:cubicBezTo>
                  <a:cubicBezTo>
                    <a:pt x="1596" y="1727"/>
                    <a:pt x="1655" y="1727"/>
                    <a:pt x="1715" y="1739"/>
                  </a:cubicBezTo>
                  <a:cubicBezTo>
                    <a:pt x="1727" y="1739"/>
                    <a:pt x="1727" y="1739"/>
                    <a:pt x="1727" y="1727"/>
                  </a:cubicBezTo>
                  <a:lnTo>
                    <a:pt x="1727" y="1703"/>
                  </a:lnTo>
                  <a:cubicBezTo>
                    <a:pt x="1739" y="1679"/>
                    <a:pt x="1739" y="1632"/>
                    <a:pt x="1763" y="1620"/>
                  </a:cubicBezTo>
                  <a:cubicBezTo>
                    <a:pt x="1774" y="1608"/>
                    <a:pt x="1774" y="1608"/>
                    <a:pt x="1798" y="1608"/>
                  </a:cubicBezTo>
                  <a:cubicBezTo>
                    <a:pt x="1858" y="1608"/>
                    <a:pt x="1905" y="1572"/>
                    <a:pt x="1953" y="1560"/>
                  </a:cubicBezTo>
                  <a:cubicBezTo>
                    <a:pt x="1965" y="1560"/>
                    <a:pt x="2001" y="1548"/>
                    <a:pt x="2013" y="1513"/>
                  </a:cubicBezTo>
                  <a:cubicBezTo>
                    <a:pt x="2024" y="1501"/>
                    <a:pt x="2024" y="1465"/>
                    <a:pt x="2001" y="1453"/>
                  </a:cubicBezTo>
                  <a:cubicBezTo>
                    <a:pt x="1965" y="1441"/>
                    <a:pt x="1953" y="1441"/>
                    <a:pt x="1941" y="1429"/>
                  </a:cubicBezTo>
                  <a:cubicBezTo>
                    <a:pt x="1834" y="1394"/>
                    <a:pt x="1739" y="1322"/>
                    <a:pt x="1667" y="1227"/>
                  </a:cubicBezTo>
                  <a:cubicBezTo>
                    <a:pt x="1620" y="1191"/>
                    <a:pt x="1596" y="1132"/>
                    <a:pt x="1584" y="1072"/>
                  </a:cubicBezTo>
                  <a:cubicBezTo>
                    <a:pt x="1572" y="1036"/>
                    <a:pt x="1572" y="1024"/>
                    <a:pt x="1584" y="989"/>
                  </a:cubicBezTo>
                  <a:cubicBezTo>
                    <a:pt x="1596" y="965"/>
                    <a:pt x="1643" y="953"/>
                    <a:pt x="1667" y="929"/>
                  </a:cubicBezTo>
                  <a:cubicBezTo>
                    <a:pt x="1715" y="917"/>
                    <a:pt x="1763" y="905"/>
                    <a:pt x="1786" y="870"/>
                  </a:cubicBezTo>
                  <a:cubicBezTo>
                    <a:pt x="1786" y="870"/>
                    <a:pt x="1798" y="858"/>
                    <a:pt x="1798" y="846"/>
                  </a:cubicBezTo>
                  <a:cubicBezTo>
                    <a:pt x="1798" y="834"/>
                    <a:pt x="1822" y="810"/>
                    <a:pt x="1798" y="798"/>
                  </a:cubicBezTo>
                  <a:lnTo>
                    <a:pt x="1763" y="751"/>
                  </a:lnTo>
                  <a:cubicBezTo>
                    <a:pt x="1745" y="745"/>
                    <a:pt x="1733" y="742"/>
                    <a:pt x="1721" y="742"/>
                  </a:cubicBezTo>
                  <a:cubicBezTo>
                    <a:pt x="1709" y="742"/>
                    <a:pt x="1697" y="745"/>
                    <a:pt x="1679" y="751"/>
                  </a:cubicBezTo>
                  <a:cubicBezTo>
                    <a:pt x="1655" y="774"/>
                    <a:pt x="1643" y="774"/>
                    <a:pt x="1620" y="774"/>
                  </a:cubicBezTo>
                  <a:lnTo>
                    <a:pt x="1548" y="774"/>
                  </a:lnTo>
                  <a:lnTo>
                    <a:pt x="1548" y="751"/>
                  </a:lnTo>
                  <a:lnTo>
                    <a:pt x="1548" y="620"/>
                  </a:lnTo>
                  <a:lnTo>
                    <a:pt x="1548" y="393"/>
                  </a:lnTo>
                  <a:cubicBezTo>
                    <a:pt x="1524" y="262"/>
                    <a:pt x="1441" y="155"/>
                    <a:pt x="1346" y="84"/>
                  </a:cubicBezTo>
                  <a:cubicBezTo>
                    <a:pt x="1262" y="24"/>
                    <a:pt x="1179"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09" name="Google Shape;209;p15"/>
            <p:cNvSpPr/>
            <p:nvPr/>
          </p:nvSpPr>
          <p:spPr>
            <a:xfrm>
              <a:off x="4197818" y="1786793"/>
              <a:ext cx="72318" cy="68497"/>
            </a:xfrm>
            <a:custGeom>
              <a:rect b="b" l="l" r="r" t="t"/>
              <a:pathLst>
                <a:path extrusionOk="0" h="1918" w="2025">
                  <a:moveTo>
                    <a:pt x="1084" y="0"/>
                  </a:moveTo>
                  <a:cubicBezTo>
                    <a:pt x="1048" y="60"/>
                    <a:pt x="1012" y="60"/>
                    <a:pt x="988" y="60"/>
                  </a:cubicBezTo>
                  <a:cubicBezTo>
                    <a:pt x="869" y="60"/>
                    <a:pt x="726" y="96"/>
                    <a:pt x="643" y="167"/>
                  </a:cubicBezTo>
                  <a:cubicBezTo>
                    <a:pt x="572" y="227"/>
                    <a:pt x="512" y="298"/>
                    <a:pt x="476" y="393"/>
                  </a:cubicBezTo>
                  <a:cubicBezTo>
                    <a:pt x="453" y="477"/>
                    <a:pt x="453" y="560"/>
                    <a:pt x="453" y="655"/>
                  </a:cubicBezTo>
                  <a:cubicBezTo>
                    <a:pt x="453" y="715"/>
                    <a:pt x="464" y="774"/>
                    <a:pt x="453" y="834"/>
                  </a:cubicBezTo>
                  <a:lnTo>
                    <a:pt x="357" y="834"/>
                  </a:lnTo>
                  <a:cubicBezTo>
                    <a:pt x="345" y="834"/>
                    <a:pt x="310" y="822"/>
                    <a:pt x="286" y="822"/>
                  </a:cubicBezTo>
                  <a:cubicBezTo>
                    <a:pt x="250" y="822"/>
                    <a:pt x="238" y="822"/>
                    <a:pt x="226" y="834"/>
                  </a:cubicBezTo>
                  <a:cubicBezTo>
                    <a:pt x="214" y="846"/>
                    <a:pt x="191" y="858"/>
                    <a:pt x="191" y="893"/>
                  </a:cubicBezTo>
                  <a:cubicBezTo>
                    <a:pt x="191" y="905"/>
                    <a:pt x="214" y="917"/>
                    <a:pt x="226" y="917"/>
                  </a:cubicBezTo>
                  <a:cubicBezTo>
                    <a:pt x="238" y="941"/>
                    <a:pt x="238" y="941"/>
                    <a:pt x="250" y="941"/>
                  </a:cubicBezTo>
                  <a:cubicBezTo>
                    <a:pt x="298" y="965"/>
                    <a:pt x="345" y="989"/>
                    <a:pt x="393" y="1000"/>
                  </a:cubicBezTo>
                  <a:cubicBezTo>
                    <a:pt x="417" y="1012"/>
                    <a:pt x="453" y="1024"/>
                    <a:pt x="453" y="1060"/>
                  </a:cubicBezTo>
                  <a:cubicBezTo>
                    <a:pt x="453" y="1084"/>
                    <a:pt x="453" y="1131"/>
                    <a:pt x="417" y="1155"/>
                  </a:cubicBezTo>
                  <a:cubicBezTo>
                    <a:pt x="369" y="1250"/>
                    <a:pt x="298" y="1334"/>
                    <a:pt x="214" y="1393"/>
                  </a:cubicBezTo>
                  <a:cubicBezTo>
                    <a:pt x="167" y="1429"/>
                    <a:pt x="107" y="1453"/>
                    <a:pt x="60" y="1477"/>
                  </a:cubicBezTo>
                  <a:cubicBezTo>
                    <a:pt x="48" y="1477"/>
                    <a:pt x="12" y="1477"/>
                    <a:pt x="0" y="1501"/>
                  </a:cubicBezTo>
                  <a:cubicBezTo>
                    <a:pt x="0" y="1512"/>
                    <a:pt x="0" y="1536"/>
                    <a:pt x="12" y="1548"/>
                  </a:cubicBezTo>
                  <a:cubicBezTo>
                    <a:pt x="36" y="1560"/>
                    <a:pt x="36" y="1560"/>
                    <a:pt x="48" y="1560"/>
                  </a:cubicBezTo>
                  <a:cubicBezTo>
                    <a:pt x="95" y="1596"/>
                    <a:pt x="131" y="1608"/>
                    <a:pt x="191" y="1608"/>
                  </a:cubicBezTo>
                  <a:cubicBezTo>
                    <a:pt x="226" y="1620"/>
                    <a:pt x="250" y="1620"/>
                    <a:pt x="286" y="1620"/>
                  </a:cubicBezTo>
                  <a:cubicBezTo>
                    <a:pt x="286" y="1620"/>
                    <a:pt x="286" y="1643"/>
                    <a:pt x="298" y="1655"/>
                  </a:cubicBezTo>
                  <a:cubicBezTo>
                    <a:pt x="310" y="1679"/>
                    <a:pt x="310" y="1715"/>
                    <a:pt x="310" y="1739"/>
                  </a:cubicBezTo>
                  <a:cubicBezTo>
                    <a:pt x="310" y="1762"/>
                    <a:pt x="334" y="1762"/>
                    <a:pt x="334" y="1762"/>
                  </a:cubicBezTo>
                  <a:lnTo>
                    <a:pt x="357" y="1762"/>
                  </a:lnTo>
                  <a:cubicBezTo>
                    <a:pt x="410" y="1745"/>
                    <a:pt x="468" y="1734"/>
                    <a:pt x="524" y="1734"/>
                  </a:cubicBezTo>
                  <a:cubicBezTo>
                    <a:pt x="544" y="1734"/>
                    <a:pt x="564" y="1735"/>
                    <a:pt x="584" y="1739"/>
                  </a:cubicBezTo>
                  <a:cubicBezTo>
                    <a:pt x="655" y="1762"/>
                    <a:pt x="715" y="1822"/>
                    <a:pt x="786" y="1858"/>
                  </a:cubicBezTo>
                  <a:cubicBezTo>
                    <a:pt x="834" y="1893"/>
                    <a:pt x="893" y="1917"/>
                    <a:pt x="953" y="1917"/>
                  </a:cubicBezTo>
                  <a:lnTo>
                    <a:pt x="1107" y="1917"/>
                  </a:lnTo>
                  <a:cubicBezTo>
                    <a:pt x="1143" y="1917"/>
                    <a:pt x="1179" y="1905"/>
                    <a:pt x="1226" y="1882"/>
                  </a:cubicBezTo>
                  <a:lnTo>
                    <a:pt x="1441" y="1739"/>
                  </a:lnTo>
                  <a:cubicBezTo>
                    <a:pt x="1477" y="1727"/>
                    <a:pt x="1500" y="1727"/>
                    <a:pt x="1536" y="1727"/>
                  </a:cubicBezTo>
                  <a:cubicBezTo>
                    <a:pt x="1596" y="1727"/>
                    <a:pt x="1655" y="1727"/>
                    <a:pt x="1715" y="1739"/>
                  </a:cubicBezTo>
                  <a:cubicBezTo>
                    <a:pt x="1727" y="1739"/>
                    <a:pt x="1727" y="1739"/>
                    <a:pt x="1727" y="1727"/>
                  </a:cubicBezTo>
                  <a:lnTo>
                    <a:pt x="1727" y="1715"/>
                  </a:lnTo>
                  <a:cubicBezTo>
                    <a:pt x="1738" y="1679"/>
                    <a:pt x="1738" y="1631"/>
                    <a:pt x="1762" y="1620"/>
                  </a:cubicBezTo>
                  <a:cubicBezTo>
                    <a:pt x="1774" y="1608"/>
                    <a:pt x="1774" y="1608"/>
                    <a:pt x="1798" y="1608"/>
                  </a:cubicBezTo>
                  <a:cubicBezTo>
                    <a:pt x="1858" y="1608"/>
                    <a:pt x="1905" y="1572"/>
                    <a:pt x="1953" y="1560"/>
                  </a:cubicBezTo>
                  <a:cubicBezTo>
                    <a:pt x="1965" y="1560"/>
                    <a:pt x="2000" y="1548"/>
                    <a:pt x="2012" y="1512"/>
                  </a:cubicBezTo>
                  <a:cubicBezTo>
                    <a:pt x="2024" y="1501"/>
                    <a:pt x="2024" y="1477"/>
                    <a:pt x="2000" y="1453"/>
                  </a:cubicBezTo>
                  <a:cubicBezTo>
                    <a:pt x="1965" y="1441"/>
                    <a:pt x="1953" y="1441"/>
                    <a:pt x="1941" y="1429"/>
                  </a:cubicBezTo>
                  <a:cubicBezTo>
                    <a:pt x="1834" y="1393"/>
                    <a:pt x="1738" y="1322"/>
                    <a:pt x="1667" y="1239"/>
                  </a:cubicBezTo>
                  <a:cubicBezTo>
                    <a:pt x="1619" y="1191"/>
                    <a:pt x="1596" y="1131"/>
                    <a:pt x="1584" y="1072"/>
                  </a:cubicBezTo>
                  <a:cubicBezTo>
                    <a:pt x="1560" y="1036"/>
                    <a:pt x="1560" y="1024"/>
                    <a:pt x="1584" y="1000"/>
                  </a:cubicBezTo>
                  <a:cubicBezTo>
                    <a:pt x="1596" y="965"/>
                    <a:pt x="1643" y="953"/>
                    <a:pt x="1667" y="941"/>
                  </a:cubicBezTo>
                  <a:cubicBezTo>
                    <a:pt x="1715" y="917"/>
                    <a:pt x="1762" y="905"/>
                    <a:pt x="1786" y="881"/>
                  </a:cubicBezTo>
                  <a:cubicBezTo>
                    <a:pt x="1786" y="881"/>
                    <a:pt x="1798" y="858"/>
                    <a:pt x="1798" y="846"/>
                  </a:cubicBezTo>
                  <a:cubicBezTo>
                    <a:pt x="1798" y="834"/>
                    <a:pt x="1822" y="822"/>
                    <a:pt x="1798" y="798"/>
                  </a:cubicBezTo>
                  <a:lnTo>
                    <a:pt x="1762" y="762"/>
                  </a:lnTo>
                  <a:cubicBezTo>
                    <a:pt x="1744" y="750"/>
                    <a:pt x="1732" y="744"/>
                    <a:pt x="1721" y="744"/>
                  </a:cubicBezTo>
                  <a:cubicBezTo>
                    <a:pt x="1709" y="744"/>
                    <a:pt x="1697" y="750"/>
                    <a:pt x="1679" y="762"/>
                  </a:cubicBezTo>
                  <a:cubicBezTo>
                    <a:pt x="1655" y="774"/>
                    <a:pt x="1643" y="774"/>
                    <a:pt x="1619" y="774"/>
                  </a:cubicBezTo>
                  <a:lnTo>
                    <a:pt x="1548" y="774"/>
                  </a:lnTo>
                  <a:lnTo>
                    <a:pt x="1548" y="762"/>
                  </a:lnTo>
                  <a:lnTo>
                    <a:pt x="1548" y="619"/>
                  </a:lnTo>
                  <a:lnTo>
                    <a:pt x="1548" y="405"/>
                  </a:lnTo>
                  <a:cubicBezTo>
                    <a:pt x="1524" y="262"/>
                    <a:pt x="1441" y="167"/>
                    <a:pt x="1346" y="84"/>
                  </a:cubicBezTo>
                  <a:cubicBezTo>
                    <a:pt x="1262" y="24"/>
                    <a:pt x="1179"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0" name="Google Shape;210;p15"/>
            <p:cNvSpPr/>
            <p:nvPr/>
          </p:nvSpPr>
          <p:spPr>
            <a:xfrm>
              <a:off x="5654138" y="1757866"/>
              <a:ext cx="72318" cy="68925"/>
            </a:xfrm>
            <a:custGeom>
              <a:rect b="b" l="l" r="r" t="t"/>
              <a:pathLst>
                <a:path extrusionOk="0" h="1930" w="2025">
                  <a:moveTo>
                    <a:pt x="1084" y="1"/>
                  </a:moveTo>
                  <a:cubicBezTo>
                    <a:pt x="1048" y="72"/>
                    <a:pt x="1012" y="72"/>
                    <a:pt x="976" y="72"/>
                  </a:cubicBezTo>
                  <a:cubicBezTo>
                    <a:pt x="869" y="72"/>
                    <a:pt x="726" y="96"/>
                    <a:pt x="643" y="167"/>
                  </a:cubicBezTo>
                  <a:cubicBezTo>
                    <a:pt x="572" y="227"/>
                    <a:pt x="500" y="310"/>
                    <a:pt x="476" y="394"/>
                  </a:cubicBezTo>
                  <a:cubicBezTo>
                    <a:pt x="452" y="489"/>
                    <a:pt x="452" y="572"/>
                    <a:pt x="452" y="667"/>
                  </a:cubicBezTo>
                  <a:cubicBezTo>
                    <a:pt x="452" y="727"/>
                    <a:pt x="464" y="787"/>
                    <a:pt x="452" y="846"/>
                  </a:cubicBezTo>
                  <a:lnTo>
                    <a:pt x="357" y="846"/>
                  </a:lnTo>
                  <a:cubicBezTo>
                    <a:pt x="345" y="846"/>
                    <a:pt x="310" y="822"/>
                    <a:pt x="286" y="822"/>
                  </a:cubicBezTo>
                  <a:cubicBezTo>
                    <a:pt x="250" y="822"/>
                    <a:pt x="238" y="822"/>
                    <a:pt x="226" y="846"/>
                  </a:cubicBezTo>
                  <a:cubicBezTo>
                    <a:pt x="214" y="858"/>
                    <a:pt x="191" y="870"/>
                    <a:pt x="191" y="906"/>
                  </a:cubicBezTo>
                  <a:cubicBezTo>
                    <a:pt x="191" y="917"/>
                    <a:pt x="202" y="929"/>
                    <a:pt x="226" y="929"/>
                  </a:cubicBezTo>
                  <a:cubicBezTo>
                    <a:pt x="238" y="941"/>
                    <a:pt x="238" y="941"/>
                    <a:pt x="250" y="941"/>
                  </a:cubicBezTo>
                  <a:cubicBezTo>
                    <a:pt x="298" y="977"/>
                    <a:pt x="345" y="989"/>
                    <a:pt x="393" y="1001"/>
                  </a:cubicBezTo>
                  <a:cubicBezTo>
                    <a:pt x="417" y="1025"/>
                    <a:pt x="452" y="1037"/>
                    <a:pt x="452" y="1060"/>
                  </a:cubicBezTo>
                  <a:cubicBezTo>
                    <a:pt x="452" y="1096"/>
                    <a:pt x="452" y="1132"/>
                    <a:pt x="417" y="1168"/>
                  </a:cubicBezTo>
                  <a:cubicBezTo>
                    <a:pt x="369" y="1251"/>
                    <a:pt x="298" y="1346"/>
                    <a:pt x="214" y="1406"/>
                  </a:cubicBezTo>
                  <a:cubicBezTo>
                    <a:pt x="167" y="1429"/>
                    <a:pt x="107" y="1465"/>
                    <a:pt x="60" y="1477"/>
                  </a:cubicBezTo>
                  <a:cubicBezTo>
                    <a:pt x="48" y="1477"/>
                    <a:pt x="12" y="1477"/>
                    <a:pt x="0" y="1513"/>
                  </a:cubicBezTo>
                  <a:cubicBezTo>
                    <a:pt x="0" y="1525"/>
                    <a:pt x="0" y="1537"/>
                    <a:pt x="12" y="1549"/>
                  </a:cubicBezTo>
                  <a:cubicBezTo>
                    <a:pt x="24" y="1572"/>
                    <a:pt x="24" y="1572"/>
                    <a:pt x="48" y="1572"/>
                  </a:cubicBezTo>
                  <a:cubicBezTo>
                    <a:pt x="83" y="1596"/>
                    <a:pt x="131" y="1620"/>
                    <a:pt x="191" y="1620"/>
                  </a:cubicBezTo>
                  <a:cubicBezTo>
                    <a:pt x="226" y="1632"/>
                    <a:pt x="250" y="1632"/>
                    <a:pt x="286" y="1632"/>
                  </a:cubicBezTo>
                  <a:cubicBezTo>
                    <a:pt x="286" y="1632"/>
                    <a:pt x="286" y="1644"/>
                    <a:pt x="298" y="1656"/>
                  </a:cubicBezTo>
                  <a:cubicBezTo>
                    <a:pt x="310" y="1691"/>
                    <a:pt x="310" y="1715"/>
                    <a:pt x="310" y="1751"/>
                  </a:cubicBezTo>
                  <a:cubicBezTo>
                    <a:pt x="310" y="1763"/>
                    <a:pt x="322" y="1763"/>
                    <a:pt x="322" y="1763"/>
                  </a:cubicBezTo>
                  <a:lnTo>
                    <a:pt x="357" y="1763"/>
                  </a:lnTo>
                  <a:cubicBezTo>
                    <a:pt x="408" y="1754"/>
                    <a:pt x="458" y="1746"/>
                    <a:pt x="513" y="1746"/>
                  </a:cubicBezTo>
                  <a:cubicBezTo>
                    <a:pt x="536" y="1746"/>
                    <a:pt x="559" y="1747"/>
                    <a:pt x="583" y="1751"/>
                  </a:cubicBezTo>
                  <a:cubicBezTo>
                    <a:pt x="655" y="1763"/>
                    <a:pt x="714" y="1822"/>
                    <a:pt x="786" y="1870"/>
                  </a:cubicBezTo>
                  <a:cubicBezTo>
                    <a:pt x="833" y="1894"/>
                    <a:pt x="893" y="1930"/>
                    <a:pt x="953" y="1930"/>
                  </a:cubicBezTo>
                  <a:lnTo>
                    <a:pt x="1095" y="1930"/>
                  </a:lnTo>
                  <a:cubicBezTo>
                    <a:pt x="1143" y="1930"/>
                    <a:pt x="1179" y="1918"/>
                    <a:pt x="1214" y="1882"/>
                  </a:cubicBezTo>
                  <a:lnTo>
                    <a:pt x="1441" y="1751"/>
                  </a:lnTo>
                  <a:cubicBezTo>
                    <a:pt x="1476" y="1739"/>
                    <a:pt x="1500" y="1739"/>
                    <a:pt x="1536" y="1739"/>
                  </a:cubicBezTo>
                  <a:cubicBezTo>
                    <a:pt x="1595" y="1739"/>
                    <a:pt x="1655" y="1739"/>
                    <a:pt x="1715" y="1751"/>
                  </a:cubicBezTo>
                  <a:cubicBezTo>
                    <a:pt x="1726" y="1751"/>
                    <a:pt x="1726" y="1751"/>
                    <a:pt x="1726" y="1739"/>
                  </a:cubicBezTo>
                  <a:lnTo>
                    <a:pt x="1726" y="1715"/>
                  </a:lnTo>
                  <a:cubicBezTo>
                    <a:pt x="1738" y="1691"/>
                    <a:pt x="1738" y="1644"/>
                    <a:pt x="1750" y="1632"/>
                  </a:cubicBezTo>
                  <a:cubicBezTo>
                    <a:pt x="1774" y="1608"/>
                    <a:pt x="1774" y="1608"/>
                    <a:pt x="1798" y="1608"/>
                  </a:cubicBezTo>
                  <a:cubicBezTo>
                    <a:pt x="1857" y="1608"/>
                    <a:pt x="1905" y="1584"/>
                    <a:pt x="1953" y="1572"/>
                  </a:cubicBezTo>
                  <a:cubicBezTo>
                    <a:pt x="1965" y="1572"/>
                    <a:pt x="1988" y="1549"/>
                    <a:pt x="2012" y="1525"/>
                  </a:cubicBezTo>
                  <a:cubicBezTo>
                    <a:pt x="2024" y="1513"/>
                    <a:pt x="2024" y="1477"/>
                    <a:pt x="1988" y="1465"/>
                  </a:cubicBezTo>
                  <a:cubicBezTo>
                    <a:pt x="1965" y="1453"/>
                    <a:pt x="1953" y="1453"/>
                    <a:pt x="1929" y="1429"/>
                  </a:cubicBezTo>
                  <a:cubicBezTo>
                    <a:pt x="1834" y="1406"/>
                    <a:pt x="1738" y="1334"/>
                    <a:pt x="1667" y="1239"/>
                  </a:cubicBezTo>
                  <a:cubicBezTo>
                    <a:pt x="1619" y="1191"/>
                    <a:pt x="1595" y="1132"/>
                    <a:pt x="1572" y="1072"/>
                  </a:cubicBezTo>
                  <a:cubicBezTo>
                    <a:pt x="1560" y="1048"/>
                    <a:pt x="1560" y="1037"/>
                    <a:pt x="1572" y="1001"/>
                  </a:cubicBezTo>
                  <a:cubicBezTo>
                    <a:pt x="1595" y="977"/>
                    <a:pt x="1631" y="953"/>
                    <a:pt x="1667" y="941"/>
                  </a:cubicBezTo>
                  <a:cubicBezTo>
                    <a:pt x="1715" y="929"/>
                    <a:pt x="1750" y="917"/>
                    <a:pt x="1786" y="882"/>
                  </a:cubicBezTo>
                  <a:cubicBezTo>
                    <a:pt x="1786" y="882"/>
                    <a:pt x="1798" y="870"/>
                    <a:pt x="1798" y="858"/>
                  </a:cubicBezTo>
                  <a:cubicBezTo>
                    <a:pt x="1798" y="834"/>
                    <a:pt x="1810" y="822"/>
                    <a:pt x="1798" y="810"/>
                  </a:cubicBezTo>
                  <a:lnTo>
                    <a:pt x="1750" y="763"/>
                  </a:lnTo>
                  <a:cubicBezTo>
                    <a:pt x="1738" y="757"/>
                    <a:pt x="1729" y="754"/>
                    <a:pt x="1719" y="754"/>
                  </a:cubicBezTo>
                  <a:cubicBezTo>
                    <a:pt x="1709" y="754"/>
                    <a:pt x="1697" y="757"/>
                    <a:pt x="1679" y="763"/>
                  </a:cubicBezTo>
                  <a:cubicBezTo>
                    <a:pt x="1655" y="775"/>
                    <a:pt x="1631" y="775"/>
                    <a:pt x="1619" y="775"/>
                  </a:cubicBezTo>
                  <a:lnTo>
                    <a:pt x="1548" y="775"/>
                  </a:lnTo>
                  <a:lnTo>
                    <a:pt x="1548" y="763"/>
                  </a:lnTo>
                  <a:lnTo>
                    <a:pt x="1548" y="632"/>
                  </a:lnTo>
                  <a:lnTo>
                    <a:pt x="1548" y="406"/>
                  </a:lnTo>
                  <a:cubicBezTo>
                    <a:pt x="1512" y="275"/>
                    <a:pt x="1441" y="167"/>
                    <a:pt x="1334" y="96"/>
                  </a:cubicBezTo>
                  <a:cubicBezTo>
                    <a:pt x="1262" y="36"/>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1" name="Google Shape;211;p15"/>
            <p:cNvSpPr/>
            <p:nvPr/>
          </p:nvSpPr>
          <p:spPr>
            <a:xfrm>
              <a:off x="5023134" y="3377463"/>
              <a:ext cx="72318" cy="68925"/>
            </a:xfrm>
            <a:custGeom>
              <a:rect b="b" l="l" r="r" t="t"/>
              <a:pathLst>
                <a:path extrusionOk="0" h="1930" w="2025">
                  <a:moveTo>
                    <a:pt x="1084" y="1"/>
                  </a:moveTo>
                  <a:cubicBezTo>
                    <a:pt x="1060" y="60"/>
                    <a:pt x="1012" y="60"/>
                    <a:pt x="988" y="60"/>
                  </a:cubicBezTo>
                  <a:cubicBezTo>
                    <a:pt x="869" y="60"/>
                    <a:pt x="738" y="96"/>
                    <a:pt x="643" y="167"/>
                  </a:cubicBezTo>
                  <a:cubicBezTo>
                    <a:pt x="572" y="227"/>
                    <a:pt x="512" y="298"/>
                    <a:pt x="476" y="393"/>
                  </a:cubicBezTo>
                  <a:cubicBezTo>
                    <a:pt x="453" y="477"/>
                    <a:pt x="453" y="572"/>
                    <a:pt x="453" y="655"/>
                  </a:cubicBezTo>
                  <a:cubicBezTo>
                    <a:pt x="453" y="715"/>
                    <a:pt x="465" y="774"/>
                    <a:pt x="453" y="834"/>
                  </a:cubicBezTo>
                  <a:lnTo>
                    <a:pt x="357" y="834"/>
                  </a:lnTo>
                  <a:cubicBezTo>
                    <a:pt x="345" y="834"/>
                    <a:pt x="322" y="822"/>
                    <a:pt x="286" y="822"/>
                  </a:cubicBezTo>
                  <a:cubicBezTo>
                    <a:pt x="262" y="822"/>
                    <a:pt x="238" y="822"/>
                    <a:pt x="226" y="834"/>
                  </a:cubicBezTo>
                  <a:cubicBezTo>
                    <a:pt x="214" y="858"/>
                    <a:pt x="203" y="870"/>
                    <a:pt x="203" y="893"/>
                  </a:cubicBezTo>
                  <a:cubicBezTo>
                    <a:pt x="203" y="917"/>
                    <a:pt x="214" y="929"/>
                    <a:pt x="226" y="929"/>
                  </a:cubicBezTo>
                  <a:cubicBezTo>
                    <a:pt x="238" y="941"/>
                    <a:pt x="238" y="941"/>
                    <a:pt x="262" y="941"/>
                  </a:cubicBezTo>
                  <a:cubicBezTo>
                    <a:pt x="298" y="977"/>
                    <a:pt x="345" y="989"/>
                    <a:pt x="393" y="1001"/>
                  </a:cubicBezTo>
                  <a:cubicBezTo>
                    <a:pt x="417" y="1013"/>
                    <a:pt x="453" y="1036"/>
                    <a:pt x="453" y="1060"/>
                  </a:cubicBezTo>
                  <a:cubicBezTo>
                    <a:pt x="453" y="1096"/>
                    <a:pt x="453" y="1132"/>
                    <a:pt x="417" y="1167"/>
                  </a:cubicBezTo>
                  <a:cubicBezTo>
                    <a:pt x="381" y="1251"/>
                    <a:pt x="298" y="1346"/>
                    <a:pt x="214" y="1405"/>
                  </a:cubicBezTo>
                  <a:cubicBezTo>
                    <a:pt x="167" y="1429"/>
                    <a:pt x="107" y="1465"/>
                    <a:pt x="60" y="1477"/>
                  </a:cubicBezTo>
                  <a:cubicBezTo>
                    <a:pt x="48" y="1477"/>
                    <a:pt x="24" y="1477"/>
                    <a:pt x="0" y="1513"/>
                  </a:cubicBezTo>
                  <a:cubicBezTo>
                    <a:pt x="0" y="1525"/>
                    <a:pt x="0" y="1536"/>
                    <a:pt x="24" y="1548"/>
                  </a:cubicBezTo>
                  <a:cubicBezTo>
                    <a:pt x="36" y="1572"/>
                    <a:pt x="36" y="1572"/>
                    <a:pt x="48" y="1572"/>
                  </a:cubicBezTo>
                  <a:cubicBezTo>
                    <a:pt x="95" y="1596"/>
                    <a:pt x="143" y="1608"/>
                    <a:pt x="203" y="1608"/>
                  </a:cubicBezTo>
                  <a:cubicBezTo>
                    <a:pt x="226" y="1632"/>
                    <a:pt x="262" y="1632"/>
                    <a:pt x="286" y="1632"/>
                  </a:cubicBezTo>
                  <a:cubicBezTo>
                    <a:pt x="286" y="1632"/>
                    <a:pt x="286" y="1644"/>
                    <a:pt x="298" y="1655"/>
                  </a:cubicBezTo>
                  <a:cubicBezTo>
                    <a:pt x="310" y="1691"/>
                    <a:pt x="310" y="1715"/>
                    <a:pt x="310" y="1751"/>
                  </a:cubicBezTo>
                  <a:cubicBezTo>
                    <a:pt x="310" y="1763"/>
                    <a:pt x="334" y="1763"/>
                    <a:pt x="334" y="1763"/>
                  </a:cubicBezTo>
                  <a:lnTo>
                    <a:pt x="357" y="1763"/>
                  </a:lnTo>
                  <a:cubicBezTo>
                    <a:pt x="407" y="1754"/>
                    <a:pt x="462" y="1741"/>
                    <a:pt x="514" y="1741"/>
                  </a:cubicBezTo>
                  <a:cubicBezTo>
                    <a:pt x="538" y="1741"/>
                    <a:pt x="561" y="1743"/>
                    <a:pt x="584" y="1751"/>
                  </a:cubicBezTo>
                  <a:cubicBezTo>
                    <a:pt x="655" y="1763"/>
                    <a:pt x="715" y="1822"/>
                    <a:pt x="786" y="1870"/>
                  </a:cubicBezTo>
                  <a:cubicBezTo>
                    <a:pt x="834" y="1894"/>
                    <a:pt x="893" y="1929"/>
                    <a:pt x="953" y="1929"/>
                  </a:cubicBezTo>
                  <a:lnTo>
                    <a:pt x="1107" y="1929"/>
                  </a:lnTo>
                  <a:cubicBezTo>
                    <a:pt x="1143" y="1929"/>
                    <a:pt x="1179" y="1906"/>
                    <a:pt x="1227" y="1882"/>
                  </a:cubicBezTo>
                  <a:lnTo>
                    <a:pt x="1441" y="1751"/>
                  </a:lnTo>
                  <a:cubicBezTo>
                    <a:pt x="1477" y="1727"/>
                    <a:pt x="1500" y="1727"/>
                    <a:pt x="1536" y="1727"/>
                  </a:cubicBezTo>
                  <a:cubicBezTo>
                    <a:pt x="1596" y="1727"/>
                    <a:pt x="1655" y="1727"/>
                    <a:pt x="1715" y="1751"/>
                  </a:cubicBezTo>
                  <a:cubicBezTo>
                    <a:pt x="1727" y="1751"/>
                    <a:pt x="1727" y="1751"/>
                    <a:pt x="1727" y="1727"/>
                  </a:cubicBezTo>
                  <a:lnTo>
                    <a:pt x="1727" y="1715"/>
                  </a:lnTo>
                  <a:cubicBezTo>
                    <a:pt x="1738" y="1691"/>
                    <a:pt x="1738" y="1644"/>
                    <a:pt x="1762" y="1632"/>
                  </a:cubicBezTo>
                  <a:cubicBezTo>
                    <a:pt x="1774" y="1608"/>
                    <a:pt x="1774" y="1608"/>
                    <a:pt x="1798" y="1608"/>
                  </a:cubicBezTo>
                  <a:cubicBezTo>
                    <a:pt x="1858" y="1608"/>
                    <a:pt x="1905" y="1584"/>
                    <a:pt x="1953" y="1572"/>
                  </a:cubicBezTo>
                  <a:cubicBezTo>
                    <a:pt x="1965" y="1572"/>
                    <a:pt x="2000" y="1548"/>
                    <a:pt x="2012" y="1525"/>
                  </a:cubicBezTo>
                  <a:cubicBezTo>
                    <a:pt x="2024" y="1513"/>
                    <a:pt x="2024" y="1477"/>
                    <a:pt x="2000" y="1465"/>
                  </a:cubicBezTo>
                  <a:cubicBezTo>
                    <a:pt x="1965" y="1453"/>
                    <a:pt x="1953" y="1453"/>
                    <a:pt x="1941" y="1429"/>
                  </a:cubicBezTo>
                  <a:cubicBezTo>
                    <a:pt x="1834" y="1405"/>
                    <a:pt x="1738" y="1334"/>
                    <a:pt x="1667" y="1239"/>
                  </a:cubicBezTo>
                  <a:cubicBezTo>
                    <a:pt x="1619" y="1191"/>
                    <a:pt x="1596" y="1132"/>
                    <a:pt x="1584" y="1072"/>
                  </a:cubicBezTo>
                  <a:cubicBezTo>
                    <a:pt x="1572" y="1048"/>
                    <a:pt x="1572" y="1036"/>
                    <a:pt x="1584" y="1001"/>
                  </a:cubicBezTo>
                  <a:cubicBezTo>
                    <a:pt x="1596" y="977"/>
                    <a:pt x="1643" y="953"/>
                    <a:pt x="1667" y="941"/>
                  </a:cubicBezTo>
                  <a:cubicBezTo>
                    <a:pt x="1715" y="929"/>
                    <a:pt x="1762" y="917"/>
                    <a:pt x="1786" y="882"/>
                  </a:cubicBezTo>
                  <a:cubicBezTo>
                    <a:pt x="1786" y="882"/>
                    <a:pt x="1798" y="870"/>
                    <a:pt x="1798" y="858"/>
                  </a:cubicBezTo>
                  <a:cubicBezTo>
                    <a:pt x="1798" y="834"/>
                    <a:pt x="1822" y="822"/>
                    <a:pt x="1798" y="810"/>
                  </a:cubicBezTo>
                  <a:lnTo>
                    <a:pt x="1762" y="763"/>
                  </a:lnTo>
                  <a:cubicBezTo>
                    <a:pt x="1744" y="757"/>
                    <a:pt x="1733" y="754"/>
                    <a:pt x="1721" y="754"/>
                  </a:cubicBezTo>
                  <a:cubicBezTo>
                    <a:pt x="1709" y="754"/>
                    <a:pt x="1697" y="757"/>
                    <a:pt x="1679" y="763"/>
                  </a:cubicBezTo>
                  <a:cubicBezTo>
                    <a:pt x="1655" y="774"/>
                    <a:pt x="1643" y="774"/>
                    <a:pt x="1619" y="774"/>
                  </a:cubicBezTo>
                  <a:lnTo>
                    <a:pt x="1548" y="774"/>
                  </a:lnTo>
                  <a:lnTo>
                    <a:pt x="1548" y="763"/>
                  </a:lnTo>
                  <a:lnTo>
                    <a:pt x="1548" y="632"/>
                  </a:lnTo>
                  <a:lnTo>
                    <a:pt x="1548" y="405"/>
                  </a:lnTo>
                  <a:cubicBezTo>
                    <a:pt x="1524" y="274"/>
                    <a:pt x="1441" y="167"/>
                    <a:pt x="1346" y="96"/>
                  </a:cubicBezTo>
                  <a:cubicBezTo>
                    <a:pt x="1262" y="36"/>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2" name="Google Shape;212;p15"/>
            <p:cNvSpPr/>
            <p:nvPr/>
          </p:nvSpPr>
          <p:spPr>
            <a:xfrm>
              <a:off x="3808337" y="3664485"/>
              <a:ext cx="72318" cy="68925"/>
            </a:xfrm>
            <a:custGeom>
              <a:rect b="b" l="l" r="r" t="t"/>
              <a:pathLst>
                <a:path extrusionOk="0" h="1930" w="2025">
                  <a:moveTo>
                    <a:pt x="1083" y="0"/>
                  </a:moveTo>
                  <a:cubicBezTo>
                    <a:pt x="1036" y="60"/>
                    <a:pt x="1012" y="60"/>
                    <a:pt x="976" y="60"/>
                  </a:cubicBezTo>
                  <a:cubicBezTo>
                    <a:pt x="857" y="60"/>
                    <a:pt x="726" y="95"/>
                    <a:pt x="643" y="167"/>
                  </a:cubicBezTo>
                  <a:cubicBezTo>
                    <a:pt x="560" y="226"/>
                    <a:pt x="500" y="298"/>
                    <a:pt x="476" y="393"/>
                  </a:cubicBezTo>
                  <a:cubicBezTo>
                    <a:pt x="441" y="476"/>
                    <a:pt x="441" y="572"/>
                    <a:pt x="441" y="655"/>
                  </a:cubicBezTo>
                  <a:cubicBezTo>
                    <a:pt x="441" y="715"/>
                    <a:pt x="464" y="774"/>
                    <a:pt x="441" y="834"/>
                  </a:cubicBezTo>
                  <a:lnTo>
                    <a:pt x="357" y="834"/>
                  </a:lnTo>
                  <a:cubicBezTo>
                    <a:pt x="333" y="834"/>
                    <a:pt x="310" y="822"/>
                    <a:pt x="274" y="822"/>
                  </a:cubicBezTo>
                  <a:cubicBezTo>
                    <a:pt x="250" y="822"/>
                    <a:pt x="238" y="822"/>
                    <a:pt x="226" y="834"/>
                  </a:cubicBezTo>
                  <a:cubicBezTo>
                    <a:pt x="202" y="857"/>
                    <a:pt x="191" y="869"/>
                    <a:pt x="191" y="893"/>
                  </a:cubicBezTo>
                  <a:cubicBezTo>
                    <a:pt x="191" y="917"/>
                    <a:pt x="202" y="929"/>
                    <a:pt x="226" y="929"/>
                  </a:cubicBezTo>
                  <a:cubicBezTo>
                    <a:pt x="238" y="941"/>
                    <a:pt x="238" y="941"/>
                    <a:pt x="250" y="941"/>
                  </a:cubicBezTo>
                  <a:cubicBezTo>
                    <a:pt x="298" y="977"/>
                    <a:pt x="345" y="988"/>
                    <a:pt x="381" y="1000"/>
                  </a:cubicBezTo>
                  <a:cubicBezTo>
                    <a:pt x="417" y="1012"/>
                    <a:pt x="441" y="1036"/>
                    <a:pt x="441" y="1060"/>
                  </a:cubicBezTo>
                  <a:cubicBezTo>
                    <a:pt x="441" y="1096"/>
                    <a:pt x="441" y="1131"/>
                    <a:pt x="417" y="1167"/>
                  </a:cubicBezTo>
                  <a:cubicBezTo>
                    <a:pt x="369" y="1250"/>
                    <a:pt x="298" y="1346"/>
                    <a:pt x="202" y="1405"/>
                  </a:cubicBezTo>
                  <a:cubicBezTo>
                    <a:pt x="167" y="1429"/>
                    <a:pt x="95" y="1465"/>
                    <a:pt x="60" y="1477"/>
                  </a:cubicBezTo>
                  <a:cubicBezTo>
                    <a:pt x="36" y="1477"/>
                    <a:pt x="12" y="1477"/>
                    <a:pt x="0" y="1512"/>
                  </a:cubicBezTo>
                  <a:cubicBezTo>
                    <a:pt x="0" y="1524"/>
                    <a:pt x="0" y="1536"/>
                    <a:pt x="12" y="1548"/>
                  </a:cubicBezTo>
                  <a:cubicBezTo>
                    <a:pt x="24" y="1572"/>
                    <a:pt x="24" y="1572"/>
                    <a:pt x="48" y="1572"/>
                  </a:cubicBezTo>
                  <a:cubicBezTo>
                    <a:pt x="83" y="1596"/>
                    <a:pt x="131" y="1608"/>
                    <a:pt x="191" y="1608"/>
                  </a:cubicBezTo>
                  <a:cubicBezTo>
                    <a:pt x="226" y="1631"/>
                    <a:pt x="250" y="1631"/>
                    <a:pt x="286" y="1631"/>
                  </a:cubicBezTo>
                  <a:cubicBezTo>
                    <a:pt x="286" y="1631"/>
                    <a:pt x="286" y="1643"/>
                    <a:pt x="298" y="1655"/>
                  </a:cubicBezTo>
                  <a:cubicBezTo>
                    <a:pt x="310" y="1691"/>
                    <a:pt x="310" y="1715"/>
                    <a:pt x="310" y="1750"/>
                  </a:cubicBezTo>
                  <a:cubicBezTo>
                    <a:pt x="310" y="1762"/>
                    <a:pt x="321" y="1762"/>
                    <a:pt x="321" y="1762"/>
                  </a:cubicBezTo>
                  <a:lnTo>
                    <a:pt x="357" y="1762"/>
                  </a:lnTo>
                  <a:cubicBezTo>
                    <a:pt x="406" y="1754"/>
                    <a:pt x="456" y="1740"/>
                    <a:pt x="509" y="1740"/>
                  </a:cubicBezTo>
                  <a:cubicBezTo>
                    <a:pt x="533" y="1740"/>
                    <a:pt x="558" y="1743"/>
                    <a:pt x="583" y="1750"/>
                  </a:cubicBezTo>
                  <a:cubicBezTo>
                    <a:pt x="655" y="1762"/>
                    <a:pt x="714" y="1822"/>
                    <a:pt x="786" y="1870"/>
                  </a:cubicBezTo>
                  <a:cubicBezTo>
                    <a:pt x="833" y="1893"/>
                    <a:pt x="893" y="1929"/>
                    <a:pt x="953" y="1929"/>
                  </a:cubicBezTo>
                  <a:lnTo>
                    <a:pt x="1095" y="1929"/>
                  </a:lnTo>
                  <a:cubicBezTo>
                    <a:pt x="1143" y="1929"/>
                    <a:pt x="1179" y="1905"/>
                    <a:pt x="1214" y="1881"/>
                  </a:cubicBezTo>
                  <a:lnTo>
                    <a:pt x="1441" y="1750"/>
                  </a:lnTo>
                  <a:cubicBezTo>
                    <a:pt x="1476" y="1727"/>
                    <a:pt x="1500" y="1727"/>
                    <a:pt x="1536" y="1727"/>
                  </a:cubicBezTo>
                  <a:cubicBezTo>
                    <a:pt x="1595" y="1727"/>
                    <a:pt x="1655" y="1727"/>
                    <a:pt x="1715" y="1750"/>
                  </a:cubicBezTo>
                  <a:cubicBezTo>
                    <a:pt x="1726" y="1750"/>
                    <a:pt x="1726" y="1750"/>
                    <a:pt x="1726" y="1727"/>
                  </a:cubicBezTo>
                  <a:lnTo>
                    <a:pt x="1726" y="1715"/>
                  </a:lnTo>
                  <a:cubicBezTo>
                    <a:pt x="1738" y="1691"/>
                    <a:pt x="1738" y="1643"/>
                    <a:pt x="1750" y="1631"/>
                  </a:cubicBezTo>
                  <a:cubicBezTo>
                    <a:pt x="1774" y="1608"/>
                    <a:pt x="1774" y="1608"/>
                    <a:pt x="1798" y="1608"/>
                  </a:cubicBezTo>
                  <a:cubicBezTo>
                    <a:pt x="1857" y="1608"/>
                    <a:pt x="1905" y="1584"/>
                    <a:pt x="1953" y="1572"/>
                  </a:cubicBezTo>
                  <a:cubicBezTo>
                    <a:pt x="1965" y="1572"/>
                    <a:pt x="1988" y="1548"/>
                    <a:pt x="2012" y="1524"/>
                  </a:cubicBezTo>
                  <a:cubicBezTo>
                    <a:pt x="2024" y="1512"/>
                    <a:pt x="2024" y="1477"/>
                    <a:pt x="1988" y="1465"/>
                  </a:cubicBezTo>
                  <a:cubicBezTo>
                    <a:pt x="1965" y="1453"/>
                    <a:pt x="1953" y="1453"/>
                    <a:pt x="1929" y="1429"/>
                  </a:cubicBezTo>
                  <a:cubicBezTo>
                    <a:pt x="1834" y="1405"/>
                    <a:pt x="1738" y="1334"/>
                    <a:pt x="1667" y="1238"/>
                  </a:cubicBezTo>
                  <a:cubicBezTo>
                    <a:pt x="1619" y="1191"/>
                    <a:pt x="1595" y="1131"/>
                    <a:pt x="1572" y="1072"/>
                  </a:cubicBezTo>
                  <a:cubicBezTo>
                    <a:pt x="1560" y="1048"/>
                    <a:pt x="1560" y="1036"/>
                    <a:pt x="1572" y="1000"/>
                  </a:cubicBezTo>
                  <a:cubicBezTo>
                    <a:pt x="1595" y="977"/>
                    <a:pt x="1631" y="953"/>
                    <a:pt x="1667" y="941"/>
                  </a:cubicBezTo>
                  <a:cubicBezTo>
                    <a:pt x="1715" y="929"/>
                    <a:pt x="1750" y="917"/>
                    <a:pt x="1786" y="881"/>
                  </a:cubicBezTo>
                  <a:cubicBezTo>
                    <a:pt x="1786" y="881"/>
                    <a:pt x="1798" y="869"/>
                    <a:pt x="1798" y="857"/>
                  </a:cubicBezTo>
                  <a:cubicBezTo>
                    <a:pt x="1798" y="834"/>
                    <a:pt x="1810" y="822"/>
                    <a:pt x="1798" y="810"/>
                  </a:cubicBezTo>
                  <a:lnTo>
                    <a:pt x="1750" y="762"/>
                  </a:lnTo>
                  <a:cubicBezTo>
                    <a:pt x="1738" y="756"/>
                    <a:pt x="1729" y="753"/>
                    <a:pt x="1719" y="753"/>
                  </a:cubicBezTo>
                  <a:cubicBezTo>
                    <a:pt x="1709" y="753"/>
                    <a:pt x="1697" y="756"/>
                    <a:pt x="1679" y="762"/>
                  </a:cubicBezTo>
                  <a:cubicBezTo>
                    <a:pt x="1655" y="774"/>
                    <a:pt x="1631" y="774"/>
                    <a:pt x="1619" y="774"/>
                  </a:cubicBezTo>
                  <a:lnTo>
                    <a:pt x="1548" y="774"/>
                  </a:lnTo>
                  <a:lnTo>
                    <a:pt x="1548" y="762"/>
                  </a:lnTo>
                  <a:lnTo>
                    <a:pt x="1548" y="631"/>
                  </a:lnTo>
                  <a:lnTo>
                    <a:pt x="1548" y="405"/>
                  </a:lnTo>
                  <a:cubicBezTo>
                    <a:pt x="1512" y="274"/>
                    <a:pt x="1441" y="167"/>
                    <a:pt x="1334" y="95"/>
                  </a:cubicBezTo>
                  <a:cubicBezTo>
                    <a:pt x="1262" y="36"/>
                    <a:pt x="1179" y="0"/>
                    <a:pt x="10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3" name="Google Shape;213;p15"/>
            <p:cNvSpPr/>
            <p:nvPr/>
          </p:nvSpPr>
          <p:spPr>
            <a:xfrm>
              <a:off x="5912661" y="3130011"/>
              <a:ext cx="84210" cy="83782"/>
            </a:xfrm>
            <a:custGeom>
              <a:rect b="b" l="l" r="r" t="t"/>
              <a:pathLst>
                <a:path extrusionOk="0" h="2346" w="2358">
                  <a:moveTo>
                    <a:pt x="909" y="638"/>
                  </a:moveTo>
                  <a:cubicBezTo>
                    <a:pt x="900" y="638"/>
                    <a:pt x="892" y="643"/>
                    <a:pt x="881" y="643"/>
                  </a:cubicBezTo>
                  <a:lnTo>
                    <a:pt x="822" y="643"/>
                  </a:lnTo>
                  <a:cubicBezTo>
                    <a:pt x="798" y="643"/>
                    <a:pt x="786" y="643"/>
                    <a:pt x="750" y="667"/>
                  </a:cubicBezTo>
                  <a:cubicBezTo>
                    <a:pt x="726" y="703"/>
                    <a:pt x="643" y="762"/>
                    <a:pt x="643" y="905"/>
                  </a:cubicBezTo>
                  <a:cubicBezTo>
                    <a:pt x="643" y="1036"/>
                    <a:pt x="750" y="1179"/>
                    <a:pt x="762" y="1203"/>
                  </a:cubicBezTo>
                  <a:cubicBezTo>
                    <a:pt x="786" y="1215"/>
                    <a:pt x="964" y="1512"/>
                    <a:pt x="1238" y="1619"/>
                  </a:cubicBezTo>
                  <a:cubicBezTo>
                    <a:pt x="1397" y="1685"/>
                    <a:pt x="1468" y="1700"/>
                    <a:pt x="1509" y="1700"/>
                  </a:cubicBezTo>
                  <a:cubicBezTo>
                    <a:pt x="1542" y="1700"/>
                    <a:pt x="1557" y="1691"/>
                    <a:pt x="1584" y="1691"/>
                  </a:cubicBezTo>
                  <a:cubicBezTo>
                    <a:pt x="1631" y="1691"/>
                    <a:pt x="1750" y="1619"/>
                    <a:pt x="1774" y="1560"/>
                  </a:cubicBezTo>
                  <a:cubicBezTo>
                    <a:pt x="1798" y="1476"/>
                    <a:pt x="1798" y="1417"/>
                    <a:pt x="1798" y="1417"/>
                  </a:cubicBezTo>
                  <a:cubicBezTo>
                    <a:pt x="1798" y="1393"/>
                    <a:pt x="1762" y="1393"/>
                    <a:pt x="1738" y="1381"/>
                  </a:cubicBezTo>
                  <a:cubicBezTo>
                    <a:pt x="1703" y="1369"/>
                    <a:pt x="1572" y="1298"/>
                    <a:pt x="1548" y="1298"/>
                  </a:cubicBezTo>
                  <a:cubicBezTo>
                    <a:pt x="1532" y="1287"/>
                    <a:pt x="1521" y="1281"/>
                    <a:pt x="1511" y="1281"/>
                  </a:cubicBezTo>
                  <a:cubicBezTo>
                    <a:pt x="1499" y="1281"/>
                    <a:pt x="1490" y="1290"/>
                    <a:pt x="1476" y="1310"/>
                  </a:cubicBezTo>
                  <a:cubicBezTo>
                    <a:pt x="1465" y="1334"/>
                    <a:pt x="1405" y="1393"/>
                    <a:pt x="1393" y="1417"/>
                  </a:cubicBezTo>
                  <a:cubicBezTo>
                    <a:pt x="1387" y="1423"/>
                    <a:pt x="1381" y="1426"/>
                    <a:pt x="1372" y="1426"/>
                  </a:cubicBezTo>
                  <a:cubicBezTo>
                    <a:pt x="1363" y="1426"/>
                    <a:pt x="1351" y="1423"/>
                    <a:pt x="1334" y="1417"/>
                  </a:cubicBezTo>
                  <a:cubicBezTo>
                    <a:pt x="1298" y="1393"/>
                    <a:pt x="1214" y="1369"/>
                    <a:pt x="1107" y="1274"/>
                  </a:cubicBezTo>
                  <a:cubicBezTo>
                    <a:pt x="1024" y="1203"/>
                    <a:pt x="976" y="1119"/>
                    <a:pt x="953" y="1084"/>
                  </a:cubicBezTo>
                  <a:cubicBezTo>
                    <a:pt x="929" y="1060"/>
                    <a:pt x="953" y="1036"/>
                    <a:pt x="964" y="1024"/>
                  </a:cubicBezTo>
                  <a:lnTo>
                    <a:pt x="1000" y="976"/>
                  </a:lnTo>
                  <a:cubicBezTo>
                    <a:pt x="1024" y="965"/>
                    <a:pt x="1024" y="953"/>
                    <a:pt x="1036" y="941"/>
                  </a:cubicBezTo>
                  <a:cubicBezTo>
                    <a:pt x="1048" y="917"/>
                    <a:pt x="1036" y="905"/>
                    <a:pt x="1036" y="893"/>
                  </a:cubicBezTo>
                  <a:cubicBezTo>
                    <a:pt x="1036" y="881"/>
                    <a:pt x="976" y="738"/>
                    <a:pt x="953" y="679"/>
                  </a:cubicBezTo>
                  <a:cubicBezTo>
                    <a:pt x="933" y="646"/>
                    <a:pt x="920" y="638"/>
                    <a:pt x="909" y="638"/>
                  </a:cubicBezTo>
                  <a:close/>
                  <a:moveTo>
                    <a:pt x="1203" y="179"/>
                  </a:moveTo>
                  <a:cubicBezTo>
                    <a:pt x="1738" y="179"/>
                    <a:pt x="2179" y="607"/>
                    <a:pt x="2167" y="1143"/>
                  </a:cubicBezTo>
                  <a:cubicBezTo>
                    <a:pt x="2167" y="1679"/>
                    <a:pt x="1738" y="2108"/>
                    <a:pt x="1203" y="2108"/>
                  </a:cubicBezTo>
                  <a:cubicBezTo>
                    <a:pt x="1012" y="2108"/>
                    <a:pt x="810" y="2048"/>
                    <a:pt x="667" y="1953"/>
                  </a:cubicBezTo>
                  <a:lnTo>
                    <a:pt x="298" y="2060"/>
                  </a:lnTo>
                  <a:lnTo>
                    <a:pt x="417" y="1715"/>
                  </a:lnTo>
                  <a:cubicBezTo>
                    <a:pt x="310" y="1548"/>
                    <a:pt x="238" y="1357"/>
                    <a:pt x="238" y="1143"/>
                  </a:cubicBezTo>
                  <a:cubicBezTo>
                    <a:pt x="238" y="607"/>
                    <a:pt x="667" y="179"/>
                    <a:pt x="1203" y="179"/>
                  </a:cubicBezTo>
                  <a:close/>
                  <a:moveTo>
                    <a:pt x="1203" y="0"/>
                  </a:moveTo>
                  <a:cubicBezTo>
                    <a:pt x="560" y="0"/>
                    <a:pt x="36" y="500"/>
                    <a:pt x="36" y="1143"/>
                  </a:cubicBezTo>
                  <a:cubicBezTo>
                    <a:pt x="36" y="1369"/>
                    <a:pt x="95" y="1560"/>
                    <a:pt x="202" y="1738"/>
                  </a:cubicBezTo>
                  <a:lnTo>
                    <a:pt x="0" y="2346"/>
                  </a:lnTo>
                  <a:lnTo>
                    <a:pt x="631" y="2143"/>
                  </a:lnTo>
                  <a:cubicBezTo>
                    <a:pt x="810" y="2250"/>
                    <a:pt x="988" y="2286"/>
                    <a:pt x="1203" y="2286"/>
                  </a:cubicBezTo>
                  <a:cubicBezTo>
                    <a:pt x="1846" y="2286"/>
                    <a:pt x="2357" y="1786"/>
                    <a:pt x="2357" y="1143"/>
                  </a:cubicBezTo>
                  <a:cubicBezTo>
                    <a:pt x="2357" y="500"/>
                    <a:pt x="1846" y="0"/>
                    <a:pt x="1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4" name="Google Shape;214;p15"/>
            <p:cNvSpPr/>
            <p:nvPr/>
          </p:nvSpPr>
          <p:spPr>
            <a:xfrm>
              <a:off x="3440534" y="3366821"/>
              <a:ext cx="84639" cy="84246"/>
            </a:xfrm>
            <a:custGeom>
              <a:rect b="b" l="l" r="r" t="t"/>
              <a:pathLst>
                <a:path extrusionOk="0" h="2359" w="2370">
                  <a:moveTo>
                    <a:pt x="904" y="631"/>
                  </a:moveTo>
                  <a:cubicBezTo>
                    <a:pt x="900" y="631"/>
                    <a:pt x="896" y="632"/>
                    <a:pt x="893" y="632"/>
                  </a:cubicBezTo>
                  <a:lnTo>
                    <a:pt x="834" y="632"/>
                  </a:lnTo>
                  <a:cubicBezTo>
                    <a:pt x="822" y="632"/>
                    <a:pt x="786" y="632"/>
                    <a:pt x="762" y="656"/>
                  </a:cubicBezTo>
                  <a:cubicBezTo>
                    <a:pt x="726" y="691"/>
                    <a:pt x="655" y="751"/>
                    <a:pt x="655" y="894"/>
                  </a:cubicBezTo>
                  <a:cubicBezTo>
                    <a:pt x="655" y="1037"/>
                    <a:pt x="762" y="1168"/>
                    <a:pt x="774" y="1191"/>
                  </a:cubicBezTo>
                  <a:cubicBezTo>
                    <a:pt x="786" y="1215"/>
                    <a:pt x="965" y="1513"/>
                    <a:pt x="1250" y="1608"/>
                  </a:cubicBezTo>
                  <a:cubicBezTo>
                    <a:pt x="1429" y="1683"/>
                    <a:pt x="1496" y="1697"/>
                    <a:pt x="1535" y="1697"/>
                  </a:cubicBezTo>
                  <a:cubicBezTo>
                    <a:pt x="1559" y="1697"/>
                    <a:pt x="1573" y="1692"/>
                    <a:pt x="1596" y="1692"/>
                  </a:cubicBezTo>
                  <a:cubicBezTo>
                    <a:pt x="1631" y="1692"/>
                    <a:pt x="1750" y="1608"/>
                    <a:pt x="1786" y="1549"/>
                  </a:cubicBezTo>
                  <a:cubicBezTo>
                    <a:pt x="1798" y="1477"/>
                    <a:pt x="1798" y="1418"/>
                    <a:pt x="1798" y="1406"/>
                  </a:cubicBezTo>
                  <a:cubicBezTo>
                    <a:pt x="1798" y="1394"/>
                    <a:pt x="1774" y="1394"/>
                    <a:pt x="1738" y="1370"/>
                  </a:cubicBezTo>
                  <a:cubicBezTo>
                    <a:pt x="1715" y="1358"/>
                    <a:pt x="1572" y="1287"/>
                    <a:pt x="1548" y="1287"/>
                  </a:cubicBezTo>
                  <a:cubicBezTo>
                    <a:pt x="1533" y="1282"/>
                    <a:pt x="1522" y="1279"/>
                    <a:pt x="1514" y="1279"/>
                  </a:cubicBezTo>
                  <a:cubicBezTo>
                    <a:pt x="1502" y="1279"/>
                    <a:pt x="1495" y="1285"/>
                    <a:pt x="1488" y="1299"/>
                  </a:cubicBezTo>
                  <a:cubicBezTo>
                    <a:pt x="1476" y="1334"/>
                    <a:pt x="1417" y="1394"/>
                    <a:pt x="1393" y="1406"/>
                  </a:cubicBezTo>
                  <a:cubicBezTo>
                    <a:pt x="1387" y="1412"/>
                    <a:pt x="1381" y="1415"/>
                    <a:pt x="1372" y="1415"/>
                  </a:cubicBezTo>
                  <a:cubicBezTo>
                    <a:pt x="1363" y="1415"/>
                    <a:pt x="1351" y="1412"/>
                    <a:pt x="1334" y="1406"/>
                  </a:cubicBezTo>
                  <a:cubicBezTo>
                    <a:pt x="1310" y="1394"/>
                    <a:pt x="1215" y="1358"/>
                    <a:pt x="1119" y="1275"/>
                  </a:cubicBezTo>
                  <a:cubicBezTo>
                    <a:pt x="1024" y="1191"/>
                    <a:pt x="976" y="1108"/>
                    <a:pt x="953" y="1072"/>
                  </a:cubicBezTo>
                  <a:cubicBezTo>
                    <a:pt x="941" y="1049"/>
                    <a:pt x="953" y="1037"/>
                    <a:pt x="965" y="1013"/>
                  </a:cubicBezTo>
                  <a:lnTo>
                    <a:pt x="1012" y="977"/>
                  </a:lnTo>
                  <a:cubicBezTo>
                    <a:pt x="1024" y="953"/>
                    <a:pt x="1024" y="941"/>
                    <a:pt x="1036" y="930"/>
                  </a:cubicBezTo>
                  <a:cubicBezTo>
                    <a:pt x="1060" y="918"/>
                    <a:pt x="1036" y="894"/>
                    <a:pt x="1036" y="882"/>
                  </a:cubicBezTo>
                  <a:cubicBezTo>
                    <a:pt x="1036" y="870"/>
                    <a:pt x="976" y="739"/>
                    <a:pt x="953" y="680"/>
                  </a:cubicBezTo>
                  <a:cubicBezTo>
                    <a:pt x="927" y="637"/>
                    <a:pt x="914" y="631"/>
                    <a:pt x="904" y="631"/>
                  </a:cubicBezTo>
                  <a:close/>
                  <a:moveTo>
                    <a:pt x="1215" y="179"/>
                  </a:moveTo>
                  <a:cubicBezTo>
                    <a:pt x="1750" y="179"/>
                    <a:pt x="2191" y="620"/>
                    <a:pt x="2191" y="1156"/>
                  </a:cubicBezTo>
                  <a:cubicBezTo>
                    <a:pt x="2191" y="1692"/>
                    <a:pt x="1750" y="2120"/>
                    <a:pt x="1215" y="2120"/>
                  </a:cubicBezTo>
                  <a:cubicBezTo>
                    <a:pt x="1024" y="2120"/>
                    <a:pt x="834" y="2061"/>
                    <a:pt x="679" y="1953"/>
                  </a:cubicBezTo>
                  <a:lnTo>
                    <a:pt x="310" y="2073"/>
                  </a:lnTo>
                  <a:lnTo>
                    <a:pt x="429" y="1715"/>
                  </a:lnTo>
                  <a:cubicBezTo>
                    <a:pt x="322" y="1549"/>
                    <a:pt x="250" y="1358"/>
                    <a:pt x="250" y="1156"/>
                  </a:cubicBezTo>
                  <a:cubicBezTo>
                    <a:pt x="250" y="620"/>
                    <a:pt x="679" y="179"/>
                    <a:pt x="1215" y="179"/>
                  </a:cubicBezTo>
                  <a:close/>
                  <a:moveTo>
                    <a:pt x="1203" y="1"/>
                  </a:moveTo>
                  <a:cubicBezTo>
                    <a:pt x="560" y="1"/>
                    <a:pt x="48" y="513"/>
                    <a:pt x="48" y="1156"/>
                  </a:cubicBezTo>
                  <a:cubicBezTo>
                    <a:pt x="48" y="1370"/>
                    <a:pt x="107" y="1572"/>
                    <a:pt x="203" y="1751"/>
                  </a:cubicBezTo>
                  <a:lnTo>
                    <a:pt x="0" y="2358"/>
                  </a:lnTo>
                  <a:lnTo>
                    <a:pt x="643" y="2144"/>
                  </a:lnTo>
                  <a:cubicBezTo>
                    <a:pt x="822" y="2251"/>
                    <a:pt x="1000" y="2299"/>
                    <a:pt x="1203" y="2299"/>
                  </a:cubicBezTo>
                  <a:cubicBezTo>
                    <a:pt x="1846" y="2299"/>
                    <a:pt x="2369" y="1787"/>
                    <a:pt x="2369" y="1156"/>
                  </a:cubicBezTo>
                  <a:cubicBezTo>
                    <a:pt x="2369" y="513"/>
                    <a:pt x="1846" y="1"/>
                    <a:pt x="1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5" name="Google Shape;215;p15"/>
            <p:cNvSpPr/>
            <p:nvPr/>
          </p:nvSpPr>
          <p:spPr>
            <a:xfrm>
              <a:off x="4225852" y="1276533"/>
              <a:ext cx="84674" cy="83817"/>
            </a:xfrm>
            <a:custGeom>
              <a:rect b="b" l="l" r="r" t="t"/>
              <a:pathLst>
                <a:path extrusionOk="0" h="2347" w="2371">
                  <a:moveTo>
                    <a:pt x="895" y="643"/>
                  </a:moveTo>
                  <a:cubicBezTo>
                    <a:pt x="890" y="643"/>
                    <a:pt x="885" y="644"/>
                    <a:pt x="882" y="644"/>
                  </a:cubicBezTo>
                  <a:lnTo>
                    <a:pt x="822" y="644"/>
                  </a:lnTo>
                  <a:cubicBezTo>
                    <a:pt x="811" y="644"/>
                    <a:pt x="775" y="644"/>
                    <a:pt x="751" y="668"/>
                  </a:cubicBezTo>
                  <a:cubicBezTo>
                    <a:pt x="715" y="703"/>
                    <a:pt x="644" y="763"/>
                    <a:pt x="644" y="906"/>
                  </a:cubicBezTo>
                  <a:cubicBezTo>
                    <a:pt x="644" y="1049"/>
                    <a:pt x="751" y="1180"/>
                    <a:pt x="763" y="1203"/>
                  </a:cubicBezTo>
                  <a:cubicBezTo>
                    <a:pt x="775" y="1227"/>
                    <a:pt x="953" y="1525"/>
                    <a:pt x="1239" y="1620"/>
                  </a:cubicBezTo>
                  <a:cubicBezTo>
                    <a:pt x="1418" y="1695"/>
                    <a:pt x="1485" y="1708"/>
                    <a:pt x="1524" y="1708"/>
                  </a:cubicBezTo>
                  <a:cubicBezTo>
                    <a:pt x="1548" y="1708"/>
                    <a:pt x="1562" y="1703"/>
                    <a:pt x="1584" y="1703"/>
                  </a:cubicBezTo>
                  <a:cubicBezTo>
                    <a:pt x="1632" y="1703"/>
                    <a:pt x="1751" y="1620"/>
                    <a:pt x="1775" y="1561"/>
                  </a:cubicBezTo>
                  <a:cubicBezTo>
                    <a:pt x="1811" y="1489"/>
                    <a:pt x="1811" y="1430"/>
                    <a:pt x="1787" y="1418"/>
                  </a:cubicBezTo>
                  <a:cubicBezTo>
                    <a:pt x="1787" y="1406"/>
                    <a:pt x="1763" y="1406"/>
                    <a:pt x="1727" y="1382"/>
                  </a:cubicBezTo>
                  <a:cubicBezTo>
                    <a:pt x="1704" y="1370"/>
                    <a:pt x="1573" y="1299"/>
                    <a:pt x="1537" y="1299"/>
                  </a:cubicBezTo>
                  <a:cubicBezTo>
                    <a:pt x="1527" y="1294"/>
                    <a:pt x="1517" y="1291"/>
                    <a:pt x="1508" y="1291"/>
                  </a:cubicBezTo>
                  <a:cubicBezTo>
                    <a:pt x="1495" y="1291"/>
                    <a:pt x="1484" y="1297"/>
                    <a:pt x="1477" y="1311"/>
                  </a:cubicBezTo>
                  <a:cubicBezTo>
                    <a:pt x="1465" y="1346"/>
                    <a:pt x="1406" y="1406"/>
                    <a:pt x="1394" y="1418"/>
                  </a:cubicBezTo>
                  <a:cubicBezTo>
                    <a:pt x="1382" y="1424"/>
                    <a:pt x="1373" y="1427"/>
                    <a:pt x="1364" y="1427"/>
                  </a:cubicBezTo>
                  <a:cubicBezTo>
                    <a:pt x="1355" y="1427"/>
                    <a:pt x="1346" y="1424"/>
                    <a:pt x="1334" y="1418"/>
                  </a:cubicBezTo>
                  <a:cubicBezTo>
                    <a:pt x="1299" y="1406"/>
                    <a:pt x="1215" y="1370"/>
                    <a:pt x="1108" y="1287"/>
                  </a:cubicBezTo>
                  <a:cubicBezTo>
                    <a:pt x="1013" y="1203"/>
                    <a:pt x="977" y="1120"/>
                    <a:pt x="942" y="1084"/>
                  </a:cubicBezTo>
                  <a:cubicBezTo>
                    <a:pt x="930" y="1061"/>
                    <a:pt x="942" y="1049"/>
                    <a:pt x="953" y="1025"/>
                  </a:cubicBezTo>
                  <a:lnTo>
                    <a:pt x="1001" y="989"/>
                  </a:lnTo>
                  <a:cubicBezTo>
                    <a:pt x="1013" y="965"/>
                    <a:pt x="1013" y="953"/>
                    <a:pt x="1037" y="941"/>
                  </a:cubicBezTo>
                  <a:cubicBezTo>
                    <a:pt x="1049" y="930"/>
                    <a:pt x="1037" y="906"/>
                    <a:pt x="1037" y="894"/>
                  </a:cubicBezTo>
                  <a:cubicBezTo>
                    <a:pt x="1037" y="882"/>
                    <a:pt x="977" y="751"/>
                    <a:pt x="942" y="691"/>
                  </a:cubicBezTo>
                  <a:cubicBezTo>
                    <a:pt x="925" y="649"/>
                    <a:pt x="908" y="643"/>
                    <a:pt x="895" y="643"/>
                  </a:cubicBezTo>
                  <a:close/>
                  <a:moveTo>
                    <a:pt x="1215" y="191"/>
                  </a:moveTo>
                  <a:cubicBezTo>
                    <a:pt x="1751" y="191"/>
                    <a:pt x="2180" y="632"/>
                    <a:pt x="2180" y="1168"/>
                  </a:cubicBezTo>
                  <a:cubicBezTo>
                    <a:pt x="2180" y="1703"/>
                    <a:pt x="1751" y="2132"/>
                    <a:pt x="1215" y="2132"/>
                  </a:cubicBezTo>
                  <a:cubicBezTo>
                    <a:pt x="1013" y="2132"/>
                    <a:pt x="822" y="2073"/>
                    <a:pt x="680" y="1965"/>
                  </a:cubicBezTo>
                  <a:lnTo>
                    <a:pt x="299" y="2084"/>
                  </a:lnTo>
                  <a:lnTo>
                    <a:pt x="418" y="1727"/>
                  </a:lnTo>
                  <a:cubicBezTo>
                    <a:pt x="322" y="1561"/>
                    <a:pt x="239" y="1370"/>
                    <a:pt x="239" y="1168"/>
                  </a:cubicBezTo>
                  <a:cubicBezTo>
                    <a:pt x="239" y="632"/>
                    <a:pt x="680" y="191"/>
                    <a:pt x="1215" y="191"/>
                  </a:cubicBezTo>
                  <a:close/>
                  <a:moveTo>
                    <a:pt x="1215" y="1"/>
                  </a:moveTo>
                  <a:cubicBezTo>
                    <a:pt x="572" y="1"/>
                    <a:pt x="49" y="501"/>
                    <a:pt x="49" y="1144"/>
                  </a:cubicBezTo>
                  <a:cubicBezTo>
                    <a:pt x="49" y="1370"/>
                    <a:pt x="108" y="1561"/>
                    <a:pt x="215" y="1739"/>
                  </a:cubicBezTo>
                  <a:lnTo>
                    <a:pt x="1" y="2346"/>
                  </a:lnTo>
                  <a:lnTo>
                    <a:pt x="644" y="2144"/>
                  </a:lnTo>
                  <a:cubicBezTo>
                    <a:pt x="822" y="2251"/>
                    <a:pt x="1001" y="2299"/>
                    <a:pt x="1215" y="2299"/>
                  </a:cubicBezTo>
                  <a:cubicBezTo>
                    <a:pt x="1846" y="2299"/>
                    <a:pt x="2370" y="1787"/>
                    <a:pt x="2370" y="1144"/>
                  </a:cubicBezTo>
                  <a:cubicBezTo>
                    <a:pt x="2370" y="525"/>
                    <a:pt x="1846"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6" name="Google Shape;216;p15"/>
            <p:cNvSpPr/>
            <p:nvPr/>
          </p:nvSpPr>
          <p:spPr>
            <a:xfrm>
              <a:off x="4151463" y="1648586"/>
              <a:ext cx="84639" cy="83817"/>
            </a:xfrm>
            <a:custGeom>
              <a:rect b="b" l="l" r="r" t="t"/>
              <a:pathLst>
                <a:path extrusionOk="0" h="2347" w="2370">
                  <a:moveTo>
                    <a:pt x="894" y="643"/>
                  </a:moveTo>
                  <a:cubicBezTo>
                    <a:pt x="889" y="643"/>
                    <a:pt x="885" y="644"/>
                    <a:pt x="881" y="644"/>
                  </a:cubicBezTo>
                  <a:lnTo>
                    <a:pt x="822" y="644"/>
                  </a:lnTo>
                  <a:cubicBezTo>
                    <a:pt x="810" y="644"/>
                    <a:pt x="774" y="644"/>
                    <a:pt x="750" y="668"/>
                  </a:cubicBezTo>
                  <a:cubicBezTo>
                    <a:pt x="715" y="703"/>
                    <a:pt x="643" y="763"/>
                    <a:pt x="643" y="906"/>
                  </a:cubicBezTo>
                  <a:cubicBezTo>
                    <a:pt x="643" y="1049"/>
                    <a:pt x="750" y="1180"/>
                    <a:pt x="762" y="1203"/>
                  </a:cubicBezTo>
                  <a:cubicBezTo>
                    <a:pt x="774" y="1227"/>
                    <a:pt x="953" y="1525"/>
                    <a:pt x="1239" y="1620"/>
                  </a:cubicBezTo>
                  <a:cubicBezTo>
                    <a:pt x="1417" y="1694"/>
                    <a:pt x="1484" y="1708"/>
                    <a:pt x="1524" y="1708"/>
                  </a:cubicBezTo>
                  <a:cubicBezTo>
                    <a:pt x="1548" y="1708"/>
                    <a:pt x="1562" y="1703"/>
                    <a:pt x="1584" y="1703"/>
                  </a:cubicBezTo>
                  <a:cubicBezTo>
                    <a:pt x="1632" y="1703"/>
                    <a:pt x="1751" y="1620"/>
                    <a:pt x="1774" y="1561"/>
                  </a:cubicBezTo>
                  <a:cubicBezTo>
                    <a:pt x="1810" y="1489"/>
                    <a:pt x="1810" y="1430"/>
                    <a:pt x="1786" y="1418"/>
                  </a:cubicBezTo>
                  <a:cubicBezTo>
                    <a:pt x="1786" y="1406"/>
                    <a:pt x="1762" y="1406"/>
                    <a:pt x="1727" y="1382"/>
                  </a:cubicBezTo>
                  <a:cubicBezTo>
                    <a:pt x="1703" y="1370"/>
                    <a:pt x="1572" y="1299"/>
                    <a:pt x="1536" y="1299"/>
                  </a:cubicBezTo>
                  <a:cubicBezTo>
                    <a:pt x="1526" y="1294"/>
                    <a:pt x="1517" y="1291"/>
                    <a:pt x="1508" y="1291"/>
                  </a:cubicBezTo>
                  <a:cubicBezTo>
                    <a:pt x="1495" y="1291"/>
                    <a:pt x="1484" y="1297"/>
                    <a:pt x="1477" y="1311"/>
                  </a:cubicBezTo>
                  <a:cubicBezTo>
                    <a:pt x="1465" y="1346"/>
                    <a:pt x="1405" y="1406"/>
                    <a:pt x="1393" y="1418"/>
                  </a:cubicBezTo>
                  <a:cubicBezTo>
                    <a:pt x="1381" y="1424"/>
                    <a:pt x="1373" y="1427"/>
                    <a:pt x="1364" y="1427"/>
                  </a:cubicBezTo>
                  <a:cubicBezTo>
                    <a:pt x="1355" y="1427"/>
                    <a:pt x="1346" y="1424"/>
                    <a:pt x="1334" y="1418"/>
                  </a:cubicBezTo>
                  <a:cubicBezTo>
                    <a:pt x="1298" y="1406"/>
                    <a:pt x="1215" y="1370"/>
                    <a:pt x="1108" y="1287"/>
                  </a:cubicBezTo>
                  <a:cubicBezTo>
                    <a:pt x="1012" y="1203"/>
                    <a:pt x="977" y="1120"/>
                    <a:pt x="941" y="1084"/>
                  </a:cubicBezTo>
                  <a:cubicBezTo>
                    <a:pt x="929" y="1060"/>
                    <a:pt x="941" y="1049"/>
                    <a:pt x="953" y="1025"/>
                  </a:cubicBezTo>
                  <a:lnTo>
                    <a:pt x="1000" y="989"/>
                  </a:lnTo>
                  <a:cubicBezTo>
                    <a:pt x="1012" y="965"/>
                    <a:pt x="1012" y="953"/>
                    <a:pt x="1036" y="941"/>
                  </a:cubicBezTo>
                  <a:cubicBezTo>
                    <a:pt x="1048" y="930"/>
                    <a:pt x="1036" y="906"/>
                    <a:pt x="1036" y="894"/>
                  </a:cubicBezTo>
                  <a:cubicBezTo>
                    <a:pt x="1036" y="882"/>
                    <a:pt x="977" y="751"/>
                    <a:pt x="941" y="691"/>
                  </a:cubicBezTo>
                  <a:cubicBezTo>
                    <a:pt x="924" y="649"/>
                    <a:pt x="907" y="643"/>
                    <a:pt x="894" y="643"/>
                  </a:cubicBezTo>
                  <a:close/>
                  <a:moveTo>
                    <a:pt x="1215" y="191"/>
                  </a:moveTo>
                  <a:cubicBezTo>
                    <a:pt x="1751" y="191"/>
                    <a:pt x="2179" y="632"/>
                    <a:pt x="2179" y="1168"/>
                  </a:cubicBezTo>
                  <a:cubicBezTo>
                    <a:pt x="2179" y="1703"/>
                    <a:pt x="1751" y="2132"/>
                    <a:pt x="1215" y="2132"/>
                  </a:cubicBezTo>
                  <a:cubicBezTo>
                    <a:pt x="1012" y="2132"/>
                    <a:pt x="822" y="2072"/>
                    <a:pt x="679" y="1965"/>
                  </a:cubicBezTo>
                  <a:lnTo>
                    <a:pt x="298" y="2084"/>
                  </a:lnTo>
                  <a:lnTo>
                    <a:pt x="417" y="1727"/>
                  </a:lnTo>
                  <a:cubicBezTo>
                    <a:pt x="322" y="1561"/>
                    <a:pt x="238" y="1370"/>
                    <a:pt x="238" y="1168"/>
                  </a:cubicBezTo>
                  <a:cubicBezTo>
                    <a:pt x="238" y="632"/>
                    <a:pt x="679" y="191"/>
                    <a:pt x="1215" y="191"/>
                  </a:cubicBezTo>
                  <a:close/>
                  <a:moveTo>
                    <a:pt x="1215" y="1"/>
                  </a:moveTo>
                  <a:cubicBezTo>
                    <a:pt x="572" y="1"/>
                    <a:pt x="48" y="501"/>
                    <a:pt x="48" y="1144"/>
                  </a:cubicBezTo>
                  <a:cubicBezTo>
                    <a:pt x="48" y="1370"/>
                    <a:pt x="108" y="1561"/>
                    <a:pt x="215" y="1739"/>
                  </a:cubicBezTo>
                  <a:lnTo>
                    <a:pt x="0" y="2346"/>
                  </a:lnTo>
                  <a:lnTo>
                    <a:pt x="643" y="2144"/>
                  </a:lnTo>
                  <a:cubicBezTo>
                    <a:pt x="822" y="2251"/>
                    <a:pt x="1000" y="2299"/>
                    <a:pt x="1215" y="2299"/>
                  </a:cubicBezTo>
                  <a:cubicBezTo>
                    <a:pt x="1846" y="2299"/>
                    <a:pt x="2370" y="1787"/>
                    <a:pt x="2370" y="1144"/>
                  </a:cubicBezTo>
                  <a:cubicBezTo>
                    <a:pt x="2370" y="525"/>
                    <a:pt x="1846"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7" name="Google Shape;217;p15"/>
            <p:cNvSpPr/>
            <p:nvPr/>
          </p:nvSpPr>
          <p:spPr>
            <a:xfrm>
              <a:off x="3754733" y="2541505"/>
              <a:ext cx="84246" cy="84246"/>
            </a:xfrm>
            <a:custGeom>
              <a:rect b="b" l="l" r="r" t="t"/>
              <a:pathLst>
                <a:path extrusionOk="0" h="2359" w="2359">
                  <a:moveTo>
                    <a:pt x="905" y="643"/>
                  </a:moveTo>
                  <a:cubicBezTo>
                    <a:pt x="901" y="643"/>
                    <a:pt x="897" y="644"/>
                    <a:pt x="894" y="644"/>
                  </a:cubicBezTo>
                  <a:lnTo>
                    <a:pt x="834" y="644"/>
                  </a:lnTo>
                  <a:cubicBezTo>
                    <a:pt x="810" y="644"/>
                    <a:pt x="787" y="644"/>
                    <a:pt x="751" y="668"/>
                  </a:cubicBezTo>
                  <a:cubicBezTo>
                    <a:pt x="727" y="703"/>
                    <a:pt x="656" y="763"/>
                    <a:pt x="656" y="906"/>
                  </a:cubicBezTo>
                  <a:cubicBezTo>
                    <a:pt x="656" y="1049"/>
                    <a:pt x="751" y="1180"/>
                    <a:pt x="775" y="1203"/>
                  </a:cubicBezTo>
                  <a:cubicBezTo>
                    <a:pt x="787" y="1227"/>
                    <a:pt x="965" y="1525"/>
                    <a:pt x="1251" y="1620"/>
                  </a:cubicBezTo>
                  <a:cubicBezTo>
                    <a:pt x="1422" y="1695"/>
                    <a:pt x="1486" y="1709"/>
                    <a:pt x="1525" y="1709"/>
                  </a:cubicBezTo>
                  <a:cubicBezTo>
                    <a:pt x="1548" y="1709"/>
                    <a:pt x="1562" y="1703"/>
                    <a:pt x="1584" y="1703"/>
                  </a:cubicBezTo>
                  <a:cubicBezTo>
                    <a:pt x="1632" y="1703"/>
                    <a:pt x="1751" y="1620"/>
                    <a:pt x="1787" y="1561"/>
                  </a:cubicBezTo>
                  <a:cubicBezTo>
                    <a:pt x="1799" y="1489"/>
                    <a:pt x="1799" y="1430"/>
                    <a:pt x="1799" y="1418"/>
                  </a:cubicBezTo>
                  <a:cubicBezTo>
                    <a:pt x="1799" y="1406"/>
                    <a:pt x="1763" y="1406"/>
                    <a:pt x="1739" y="1382"/>
                  </a:cubicBezTo>
                  <a:cubicBezTo>
                    <a:pt x="1703" y="1370"/>
                    <a:pt x="1572" y="1299"/>
                    <a:pt x="1549" y="1299"/>
                  </a:cubicBezTo>
                  <a:cubicBezTo>
                    <a:pt x="1533" y="1288"/>
                    <a:pt x="1521" y="1282"/>
                    <a:pt x="1513" y="1282"/>
                  </a:cubicBezTo>
                  <a:cubicBezTo>
                    <a:pt x="1502" y="1282"/>
                    <a:pt x="1496" y="1291"/>
                    <a:pt x="1489" y="1311"/>
                  </a:cubicBezTo>
                  <a:cubicBezTo>
                    <a:pt x="1465" y="1346"/>
                    <a:pt x="1406" y="1406"/>
                    <a:pt x="1394" y="1418"/>
                  </a:cubicBezTo>
                  <a:cubicBezTo>
                    <a:pt x="1388" y="1424"/>
                    <a:pt x="1382" y="1427"/>
                    <a:pt x="1373" y="1427"/>
                  </a:cubicBezTo>
                  <a:cubicBezTo>
                    <a:pt x="1364" y="1427"/>
                    <a:pt x="1352" y="1424"/>
                    <a:pt x="1334" y="1418"/>
                  </a:cubicBezTo>
                  <a:cubicBezTo>
                    <a:pt x="1311" y="1406"/>
                    <a:pt x="1215" y="1370"/>
                    <a:pt x="1108" y="1287"/>
                  </a:cubicBezTo>
                  <a:cubicBezTo>
                    <a:pt x="1025" y="1203"/>
                    <a:pt x="977" y="1120"/>
                    <a:pt x="953" y="1084"/>
                  </a:cubicBezTo>
                  <a:cubicBezTo>
                    <a:pt x="930" y="1061"/>
                    <a:pt x="953" y="1049"/>
                    <a:pt x="965" y="1025"/>
                  </a:cubicBezTo>
                  <a:lnTo>
                    <a:pt x="1013" y="989"/>
                  </a:lnTo>
                  <a:cubicBezTo>
                    <a:pt x="1025" y="965"/>
                    <a:pt x="1025" y="953"/>
                    <a:pt x="1037" y="941"/>
                  </a:cubicBezTo>
                  <a:cubicBezTo>
                    <a:pt x="1049" y="930"/>
                    <a:pt x="1037" y="906"/>
                    <a:pt x="1037" y="894"/>
                  </a:cubicBezTo>
                  <a:cubicBezTo>
                    <a:pt x="1037" y="882"/>
                    <a:pt x="977" y="751"/>
                    <a:pt x="953" y="691"/>
                  </a:cubicBezTo>
                  <a:cubicBezTo>
                    <a:pt x="928" y="649"/>
                    <a:pt x="914" y="643"/>
                    <a:pt x="905" y="643"/>
                  </a:cubicBezTo>
                  <a:close/>
                  <a:moveTo>
                    <a:pt x="1203" y="191"/>
                  </a:moveTo>
                  <a:cubicBezTo>
                    <a:pt x="1739" y="191"/>
                    <a:pt x="2180" y="632"/>
                    <a:pt x="2168" y="1156"/>
                  </a:cubicBezTo>
                  <a:cubicBezTo>
                    <a:pt x="2168" y="1703"/>
                    <a:pt x="1739" y="2132"/>
                    <a:pt x="1203" y="2132"/>
                  </a:cubicBezTo>
                  <a:cubicBezTo>
                    <a:pt x="1013" y="2132"/>
                    <a:pt x="810" y="2073"/>
                    <a:pt x="668" y="1965"/>
                  </a:cubicBezTo>
                  <a:lnTo>
                    <a:pt x="298" y="2084"/>
                  </a:lnTo>
                  <a:lnTo>
                    <a:pt x="418" y="1727"/>
                  </a:lnTo>
                  <a:cubicBezTo>
                    <a:pt x="310" y="1561"/>
                    <a:pt x="239" y="1370"/>
                    <a:pt x="239" y="1156"/>
                  </a:cubicBezTo>
                  <a:cubicBezTo>
                    <a:pt x="239" y="620"/>
                    <a:pt x="668" y="191"/>
                    <a:pt x="1203" y="191"/>
                  </a:cubicBezTo>
                  <a:close/>
                  <a:moveTo>
                    <a:pt x="1203" y="1"/>
                  </a:moveTo>
                  <a:cubicBezTo>
                    <a:pt x="560" y="1"/>
                    <a:pt x="37" y="513"/>
                    <a:pt x="37" y="1144"/>
                  </a:cubicBezTo>
                  <a:cubicBezTo>
                    <a:pt x="37" y="1370"/>
                    <a:pt x="96" y="1561"/>
                    <a:pt x="203" y="1739"/>
                  </a:cubicBezTo>
                  <a:lnTo>
                    <a:pt x="1" y="2358"/>
                  </a:lnTo>
                  <a:lnTo>
                    <a:pt x="632" y="2144"/>
                  </a:lnTo>
                  <a:cubicBezTo>
                    <a:pt x="810" y="2251"/>
                    <a:pt x="989" y="2299"/>
                    <a:pt x="1203" y="2299"/>
                  </a:cubicBezTo>
                  <a:cubicBezTo>
                    <a:pt x="1846" y="2299"/>
                    <a:pt x="2358" y="1787"/>
                    <a:pt x="2358" y="1144"/>
                  </a:cubicBezTo>
                  <a:cubicBezTo>
                    <a:pt x="2358" y="525"/>
                    <a:pt x="1846" y="1"/>
                    <a:pt x="1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8" name="Google Shape;218;p15"/>
            <p:cNvSpPr/>
            <p:nvPr/>
          </p:nvSpPr>
          <p:spPr>
            <a:xfrm>
              <a:off x="3092266" y="2825562"/>
              <a:ext cx="84246" cy="83782"/>
            </a:xfrm>
            <a:custGeom>
              <a:rect b="b" l="l" r="r" t="t"/>
              <a:pathLst>
                <a:path extrusionOk="0" h="2346" w="2359">
                  <a:moveTo>
                    <a:pt x="893" y="618"/>
                  </a:moveTo>
                  <a:cubicBezTo>
                    <a:pt x="889" y="618"/>
                    <a:pt x="885" y="619"/>
                    <a:pt x="882" y="619"/>
                  </a:cubicBezTo>
                  <a:lnTo>
                    <a:pt x="822" y="619"/>
                  </a:lnTo>
                  <a:cubicBezTo>
                    <a:pt x="811" y="619"/>
                    <a:pt x="775" y="619"/>
                    <a:pt x="751" y="655"/>
                  </a:cubicBezTo>
                  <a:cubicBezTo>
                    <a:pt x="715" y="679"/>
                    <a:pt x="644" y="738"/>
                    <a:pt x="644" y="893"/>
                  </a:cubicBezTo>
                  <a:cubicBezTo>
                    <a:pt x="644" y="1024"/>
                    <a:pt x="751" y="1155"/>
                    <a:pt x="763" y="1191"/>
                  </a:cubicBezTo>
                  <a:cubicBezTo>
                    <a:pt x="775" y="1203"/>
                    <a:pt x="953" y="1500"/>
                    <a:pt x="1239" y="1608"/>
                  </a:cubicBezTo>
                  <a:cubicBezTo>
                    <a:pt x="1398" y="1674"/>
                    <a:pt x="1468" y="1688"/>
                    <a:pt x="1510" y="1688"/>
                  </a:cubicBezTo>
                  <a:cubicBezTo>
                    <a:pt x="1543" y="1688"/>
                    <a:pt x="1558" y="1679"/>
                    <a:pt x="1584" y="1679"/>
                  </a:cubicBezTo>
                  <a:cubicBezTo>
                    <a:pt x="1620" y="1679"/>
                    <a:pt x="1739" y="1608"/>
                    <a:pt x="1775" y="1548"/>
                  </a:cubicBezTo>
                  <a:cubicBezTo>
                    <a:pt x="1787" y="1465"/>
                    <a:pt x="1787" y="1405"/>
                    <a:pt x="1787" y="1393"/>
                  </a:cubicBezTo>
                  <a:cubicBezTo>
                    <a:pt x="1787" y="1381"/>
                    <a:pt x="1763" y="1381"/>
                    <a:pt x="1727" y="1358"/>
                  </a:cubicBezTo>
                  <a:cubicBezTo>
                    <a:pt x="1703" y="1346"/>
                    <a:pt x="1561" y="1274"/>
                    <a:pt x="1537" y="1274"/>
                  </a:cubicBezTo>
                  <a:cubicBezTo>
                    <a:pt x="1522" y="1269"/>
                    <a:pt x="1511" y="1266"/>
                    <a:pt x="1503" y="1266"/>
                  </a:cubicBezTo>
                  <a:cubicBezTo>
                    <a:pt x="1491" y="1266"/>
                    <a:pt x="1484" y="1272"/>
                    <a:pt x="1477" y="1286"/>
                  </a:cubicBezTo>
                  <a:cubicBezTo>
                    <a:pt x="1465" y="1322"/>
                    <a:pt x="1406" y="1381"/>
                    <a:pt x="1382" y="1393"/>
                  </a:cubicBezTo>
                  <a:cubicBezTo>
                    <a:pt x="1376" y="1399"/>
                    <a:pt x="1370" y="1402"/>
                    <a:pt x="1361" y="1402"/>
                  </a:cubicBezTo>
                  <a:cubicBezTo>
                    <a:pt x="1352" y="1402"/>
                    <a:pt x="1340" y="1399"/>
                    <a:pt x="1322" y="1393"/>
                  </a:cubicBezTo>
                  <a:cubicBezTo>
                    <a:pt x="1299" y="1381"/>
                    <a:pt x="1203" y="1346"/>
                    <a:pt x="1108" y="1262"/>
                  </a:cubicBezTo>
                  <a:cubicBezTo>
                    <a:pt x="1013" y="1191"/>
                    <a:pt x="965" y="1096"/>
                    <a:pt x="941" y="1072"/>
                  </a:cubicBezTo>
                  <a:cubicBezTo>
                    <a:pt x="930" y="1036"/>
                    <a:pt x="941" y="1024"/>
                    <a:pt x="953" y="1012"/>
                  </a:cubicBezTo>
                  <a:lnTo>
                    <a:pt x="1001" y="965"/>
                  </a:lnTo>
                  <a:cubicBezTo>
                    <a:pt x="1013" y="953"/>
                    <a:pt x="1013" y="929"/>
                    <a:pt x="1025" y="917"/>
                  </a:cubicBezTo>
                  <a:cubicBezTo>
                    <a:pt x="1049" y="905"/>
                    <a:pt x="1025" y="893"/>
                    <a:pt x="1025" y="869"/>
                  </a:cubicBezTo>
                  <a:cubicBezTo>
                    <a:pt x="1025" y="857"/>
                    <a:pt x="965" y="727"/>
                    <a:pt x="941" y="667"/>
                  </a:cubicBezTo>
                  <a:cubicBezTo>
                    <a:pt x="916" y="624"/>
                    <a:pt x="903" y="618"/>
                    <a:pt x="893" y="618"/>
                  </a:cubicBezTo>
                  <a:close/>
                  <a:moveTo>
                    <a:pt x="1203" y="179"/>
                  </a:moveTo>
                  <a:cubicBezTo>
                    <a:pt x="1739" y="179"/>
                    <a:pt x="2180" y="607"/>
                    <a:pt x="2180" y="1143"/>
                  </a:cubicBezTo>
                  <a:cubicBezTo>
                    <a:pt x="2180" y="1679"/>
                    <a:pt x="1739" y="2108"/>
                    <a:pt x="1203" y="2108"/>
                  </a:cubicBezTo>
                  <a:cubicBezTo>
                    <a:pt x="1013" y="2108"/>
                    <a:pt x="822" y="2048"/>
                    <a:pt x="668" y="1941"/>
                  </a:cubicBezTo>
                  <a:lnTo>
                    <a:pt x="299" y="2060"/>
                  </a:lnTo>
                  <a:lnTo>
                    <a:pt x="418" y="1703"/>
                  </a:lnTo>
                  <a:cubicBezTo>
                    <a:pt x="310" y="1548"/>
                    <a:pt x="239" y="1346"/>
                    <a:pt x="239" y="1143"/>
                  </a:cubicBezTo>
                  <a:cubicBezTo>
                    <a:pt x="239" y="607"/>
                    <a:pt x="668" y="179"/>
                    <a:pt x="1203" y="179"/>
                  </a:cubicBezTo>
                  <a:close/>
                  <a:moveTo>
                    <a:pt x="1203" y="0"/>
                  </a:moveTo>
                  <a:cubicBezTo>
                    <a:pt x="572" y="0"/>
                    <a:pt x="49" y="500"/>
                    <a:pt x="49" y="1143"/>
                  </a:cubicBezTo>
                  <a:cubicBezTo>
                    <a:pt x="49" y="1369"/>
                    <a:pt x="108" y="1560"/>
                    <a:pt x="215" y="1739"/>
                  </a:cubicBezTo>
                  <a:lnTo>
                    <a:pt x="1" y="2346"/>
                  </a:lnTo>
                  <a:lnTo>
                    <a:pt x="644" y="2143"/>
                  </a:lnTo>
                  <a:cubicBezTo>
                    <a:pt x="811" y="2239"/>
                    <a:pt x="989" y="2286"/>
                    <a:pt x="1192" y="2286"/>
                  </a:cubicBezTo>
                  <a:cubicBezTo>
                    <a:pt x="1834" y="2286"/>
                    <a:pt x="2358" y="1786"/>
                    <a:pt x="2358" y="1143"/>
                  </a:cubicBezTo>
                  <a:cubicBezTo>
                    <a:pt x="2358" y="500"/>
                    <a:pt x="1846" y="0"/>
                    <a:pt x="1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19" name="Google Shape;219;p15"/>
            <p:cNvSpPr/>
            <p:nvPr/>
          </p:nvSpPr>
          <p:spPr>
            <a:xfrm>
              <a:off x="4406593" y="3370678"/>
              <a:ext cx="84639" cy="84210"/>
            </a:xfrm>
            <a:custGeom>
              <a:rect b="b" l="l" r="r" t="t"/>
              <a:pathLst>
                <a:path extrusionOk="0" h="2358" w="2370">
                  <a:moveTo>
                    <a:pt x="894" y="642"/>
                  </a:moveTo>
                  <a:cubicBezTo>
                    <a:pt x="889" y="642"/>
                    <a:pt x="885" y="643"/>
                    <a:pt x="881" y="643"/>
                  </a:cubicBezTo>
                  <a:lnTo>
                    <a:pt x="822" y="643"/>
                  </a:lnTo>
                  <a:cubicBezTo>
                    <a:pt x="810" y="643"/>
                    <a:pt x="774" y="643"/>
                    <a:pt x="750" y="667"/>
                  </a:cubicBezTo>
                  <a:cubicBezTo>
                    <a:pt x="714" y="702"/>
                    <a:pt x="643" y="762"/>
                    <a:pt x="643" y="905"/>
                  </a:cubicBezTo>
                  <a:cubicBezTo>
                    <a:pt x="643" y="1048"/>
                    <a:pt x="750" y="1179"/>
                    <a:pt x="762" y="1203"/>
                  </a:cubicBezTo>
                  <a:cubicBezTo>
                    <a:pt x="774" y="1226"/>
                    <a:pt x="953" y="1524"/>
                    <a:pt x="1238" y="1619"/>
                  </a:cubicBezTo>
                  <a:cubicBezTo>
                    <a:pt x="1417" y="1694"/>
                    <a:pt x="1484" y="1708"/>
                    <a:pt x="1524" y="1708"/>
                  </a:cubicBezTo>
                  <a:cubicBezTo>
                    <a:pt x="1547" y="1708"/>
                    <a:pt x="1561" y="1703"/>
                    <a:pt x="1584" y="1703"/>
                  </a:cubicBezTo>
                  <a:cubicBezTo>
                    <a:pt x="1631" y="1703"/>
                    <a:pt x="1750" y="1619"/>
                    <a:pt x="1774" y="1560"/>
                  </a:cubicBezTo>
                  <a:cubicBezTo>
                    <a:pt x="1810" y="1488"/>
                    <a:pt x="1810" y="1429"/>
                    <a:pt x="1786" y="1417"/>
                  </a:cubicBezTo>
                  <a:cubicBezTo>
                    <a:pt x="1786" y="1405"/>
                    <a:pt x="1762" y="1405"/>
                    <a:pt x="1727" y="1381"/>
                  </a:cubicBezTo>
                  <a:cubicBezTo>
                    <a:pt x="1703" y="1369"/>
                    <a:pt x="1572" y="1298"/>
                    <a:pt x="1536" y="1298"/>
                  </a:cubicBezTo>
                  <a:cubicBezTo>
                    <a:pt x="1525" y="1287"/>
                    <a:pt x="1515" y="1281"/>
                    <a:pt x="1505" y="1281"/>
                  </a:cubicBezTo>
                  <a:cubicBezTo>
                    <a:pt x="1493" y="1281"/>
                    <a:pt x="1483" y="1290"/>
                    <a:pt x="1476" y="1310"/>
                  </a:cubicBezTo>
                  <a:cubicBezTo>
                    <a:pt x="1465" y="1345"/>
                    <a:pt x="1405" y="1405"/>
                    <a:pt x="1393" y="1417"/>
                  </a:cubicBezTo>
                  <a:cubicBezTo>
                    <a:pt x="1381" y="1423"/>
                    <a:pt x="1372" y="1426"/>
                    <a:pt x="1363" y="1426"/>
                  </a:cubicBezTo>
                  <a:cubicBezTo>
                    <a:pt x="1354" y="1426"/>
                    <a:pt x="1346" y="1423"/>
                    <a:pt x="1334" y="1417"/>
                  </a:cubicBezTo>
                  <a:cubicBezTo>
                    <a:pt x="1298" y="1405"/>
                    <a:pt x="1215" y="1369"/>
                    <a:pt x="1107" y="1286"/>
                  </a:cubicBezTo>
                  <a:cubicBezTo>
                    <a:pt x="1012" y="1203"/>
                    <a:pt x="976" y="1119"/>
                    <a:pt x="941" y="1083"/>
                  </a:cubicBezTo>
                  <a:cubicBezTo>
                    <a:pt x="929" y="1060"/>
                    <a:pt x="941" y="1048"/>
                    <a:pt x="953" y="1024"/>
                  </a:cubicBezTo>
                  <a:lnTo>
                    <a:pt x="1000" y="988"/>
                  </a:lnTo>
                  <a:cubicBezTo>
                    <a:pt x="1012" y="964"/>
                    <a:pt x="1012" y="953"/>
                    <a:pt x="1036" y="941"/>
                  </a:cubicBezTo>
                  <a:cubicBezTo>
                    <a:pt x="1048" y="929"/>
                    <a:pt x="1036" y="905"/>
                    <a:pt x="1036" y="893"/>
                  </a:cubicBezTo>
                  <a:cubicBezTo>
                    <a:pt x="1036" y="881"/>
                    <a:pt x="976" y="750"/>
                    <a:pt x="941" y="691"/>
                  </a:cubicBezTo>
                  <a:cubicBezTo>
                    <a:pt x="924" y="648"/>
                    <a:pt x="907" y="642"/>
                    <a:pt x="894" y="642"/>
                  </a:cubicBezTo>
                  <a:close/>
                  <a:moveTo>
                    <a:pt x="1215" y="191"/>
                  </a:moveTo>
                  <a:cubicBezTo>
                    <a:pt x="1750" y="191"/>
                    <a:pt x="2179" y="631"/>
                    <a:pt x="2179" y="1167"/>
                  </a:cubicBezTo>
                  <a:cubicBezTo>
                    <a:pt x="2179" y="1703"/>
                    <a:pt x="1750" y="2131"/>
                    <a:pt x="1215" y="2131"/>
                  </a:cubicBezTo>
                  <a:cubicBezTo>
                    <a:pt x="1012" y="2131"/>
                    <a:pt x="822" y="2072"/>
                    <a:pt x="679" y="1965"/>
                  </a:cubicBezTo>
                  <a:lnTo>
                    <a:pt x="298" y="2084"/>
                  </a:lnTo>
                  <a:lnTo>
                    <a:pt x="417" y="1726"/>
                  </a:lnTo>
                  <a:cubicBezTo>
                    <a:pt x="322" y="1560"/>
                    <a:pt x="238" y="1369"/>
                    <a:pt x="238" y="1167"/>
                  </a:cubicBezTo>
                  <a:cubicBezTo>
                    <a:pt x="238" y="631"/>
                    <a:pt x="679" y="191"/>
                    <a:pt x="1215" y="191"/>
                  </a:cubicBezTo>
                  <a:close/>
                  <a:moveTo>
                    <a:pt x="1215" y="0"/>
                  </a:moveTo>
                  <a:cubicBezTo>
                    <a:pt x="572" y="0"/>
                    <a:pt x="48" y="512"/>
                    <a:pt x="48" y="1143"/>
                  </a:cubicBezTo>
                  <a:cubicBezTo>
                    <a:pt x="48" y="1369"/>
                    <a:pt x="107" y="1560"/>
                    <a:pt x="214" y="1738"/>
                  </a:cubicBezTo>
                  <a:lnTo>
                    <a:pt x="0" y="2357"/>
                  </a:lnTo>
                  <a:lnTo>
                    <a:pt x="643" y="2143"/>
                  </a:lnTo>
                  <a:cubicBezTo>
                    <a:pt x="822" y="2250"/>
                    <a:pt x="1000" y="2298"/>
                    <a:pt x="1215" y="2298"/>
                  </a:cubicBezTo>
                  <a:cubicBezTo>
                    <a:pt x="1846" y="2298"/>
                    <a:pt x="2369" y="1786"/>
                    <a:pt x="2369" y="1143"/>
                  </a:cubicBezTo>
                  <a:cubicBezTo>
                    <a:pt x="2369" y="524"/>
                    <a:pt x="1846"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0" name="Google Shape;220;p15"/>
            <p:cNvSpPr/>
            <p:nvPr/>
          </p:nvSpPr>
          <p:spPr>
            <a:xfrm>
              <a:off x="5141771" y="2991804"/>
              <a:ext cx="165420" cy="189241"/>
            </a:xfrm>
            <a:custGeom>
              <a:rect b="b" l="l" r="r" t="t"/>
              <a:pathLst>
                <a:path extrusionOk="0" h="5299" w="4632">
                  <a:moveTo>
                    <a:pt x="1867" y="2905"/>
                  </a:moveTo>
                  <a:cubicBezTo>
                    <a:pt x="2433" y="2905"/>
                    <a:pt x="2836" y="3478"/>
                    <a:pt x="3126" y="3478"/>
                  </a:cubicBezTo>
                  <a:cubicBezTo>
                    <a:pt x="3132" y="3478"/>
                    <a:pt x="3138" y="3478"/>
                    <a:pt x="3143" y="3477"/>
                  </a:cubicBezTo>
                  <a:cubicBezTo>
                    <a:pt x="3393" y="3477"/>
                    <a:pt x="3881" y="2977"/>
                    <a:pt x="4120" y="2977"/>
                  </a:cubicBezTo>
                  <a:cubicBezTo>
                    <a:pt x="4125" y="2977"/>
                    <a:pt x="4130" y="2977"/>
                    <a:pt x="4135" y="2977"/>
                  </a:cubicBezTo>
                  <a:cubicBezTo>
                    <a:pt x="4361" y="2977"/>
                    <a:pt x="4441" y="3231"/>
                    <a:pt x="4441" y="3382"/>
                  </a:cubicBezTo>
                  <a:cubicBezTo>
                    <a:pt x="4441" y="3537"/>
                    <a:pt x="4393" y="3822"/>
                    <a:pt x="4274" y="4001"/>
                  </a:cubicBezTo>
                  <a:cubicBezTo>
                    <a:pt x="4164" y="4167"/>
                    <a:pt x="4094" y="4240"/>
                    <a:pt x="3961" y="4240"/>
                  </a:cubicBezTo>
                  <a:cubicBezTo>
                    <a:pt x="3951" y="4240"/>
                    <a:pt x="3940" y="4240"/>
                    <a:pt x="3929" y="4239"/>
                  </a:cubicBezTo>
                  <a:cubicBezTo>
                    <a:pt x="3750" y="4227"/>
                    <a:pt x="3381" y="3656"/>
                    <a:pt x="3143" y="3644"/>
                  </a:cubicBezTo>
                  <a:cubicBezTo>
                    <a:pt x="3141" y="3644"/>
                    <a:pt x="3138" y="3644"/>
                    <a:pt x="3135" y="3644"/>
                  </a:cubicBezTo>
                  <a:cubicBezTo>
                    <a:pt x="2834" y="3644"/>
                    <a:pt x="2210" y="4275"/>
                    <a:pt x="1715" y="4275"/>
                  </a:cubicBezTo>
                  <a:cubicBezTo>
                    <a:pt x="1417" y="4275"/>
                    <a:pt x="1310" y="4227"/>
                    <a:pt x="1226" y="4168"/>
                  </a:cubicBezTo>
                  <a:cubicBezTo>
                    <a:pt x="1072" y="4061"/>
                    <a:pt x="1000" y="3894"/>
                    <a:pt x="1000" y="3680"/>
                  </a:cubicBezTo>
                  <a:cubicBezTo>
                    <a:pt x="1000" y="3275"/>
                    <a:pt x="1369" y="2906"/>
                    <a:pt x="1834" y="2906"/>
                  </a:cubicBezTo>
                  <a:cubicBezTo>
                    <a:pt x="1845" y="2905"/>
                    <a:pt x="1856" y="2905"/>
                    <a:pt x="1867" y="2905"/>
                  </a:cubicBezTo>
                  <a:close/>
                  <a:moveTo>
                    <a:pt x="3048" y="4168"/>
                  </a:moveTo>
                  <a:cubicBezTo>
                    <a:pt x="3119" y="4168"/>
                    <a:pt x="3215" y="4168"/>
                    <a:pt x="3274" y="4203"/>
                  </a:cubicBezTo>
                  <a:cubicBezTo>
                    <a:pt x="3334" y="4251"/>
                    <a:pt x="3381" y="4346"/>
                    <a:pt x="3393" y="4394"/>
                  </a:cubicBezTo>
                  <a:cubicBezTo>
                    <a:pt x="3405" y="4430"/>
                    <a:pt x="3393" y="4477"/>
                    <a:pt x="3346" y="4489"/>
                  </a:cubicBezTo>
                  <a:cubicBezTo>
                    <a:pt x="3337" y="4498"/>
                    <a:pt x="3331" y="4503"/>
                    <a:pt x="3324" y="4503"/>
                  </a:cubicBezTo>
                  <a:cubicBezTo>
                    <a:pt x="3311" y="4503"/>
                    <a:pt x="3298" y="4484"/>
                    <a:pt x="3274" y="4430"/>
                  </a:cubicBezTo>
                  <a:cubicBezTo>
                    <a:pt x="3239" y="4370"/>
                    <a:pt x="3215" y="4299"/>
                    <a:pt x="3036" y="4299"/>
                  </a:cubicBezTo>
                  <a:cubicBezTo>
                    <a:pt x="2858" y="4299"/>
                    <a:pt x="2798" y="4358"/>
                    <a:pt x="2727" y="4430"/>
                  </a:cubicBezTo>
                  <a:cubicBezTo>
                    <a:pt x="2664" y="4484"/>
                    <a:pt x="2632" y="4514"/>
                    <a:pt x="2608" y="4514"/>
                  </a:cubicBezTo>
                  <a:cubicBezTo>
                    <a:pt x="2595" y="4514"/>
                    <a:pt x="2584" y="4506"/>
                    <a:pt x="2572" y="4489"/>
                  </a:cubicBezTo>
                  <a:cubicBezTo>
                    <a:pt x="2548" y="4465"/>
                    <a:pt x="2548" y="4418"/>
                    <a:pt x="2607" y="4358"/>
                  </a:cubicBezTo>
                  <a:cubicBezTo>
                    <a:pt x="2667" y="4311"/>
                    <a:pt x="2750" y="4227"/>
                    <a:pt x="2846" y="4192"/>
                  </a:cubicBezTo>
                  <a:cubicBezTo>
                    <a:pt x="2929" y="4168"/>
                    <a:pt x="2977" y="4168"/>
                    <a:pt x="3048" y="4168"/>
                  </a:cubicBezTo>
                  <a:close/>
                  <a:moveTo>
                    <a:pt x="3477" y="4688"/>
                  </a:moveTo>
                  <a:cubicBezTo>
                    <a:pt x="3496" y="4688"/>
                    <a:pt x="3504" y="4707"/>
                    <a:pt x="3512" y="4715"/>
                  </a:cubicBezTo>
                  <a:cubicBezTo>
                    <a:pt x="3512" y="4727"/>
                    <a:pt x="3524" y="4763"/>
                    <a:pt x="3489" y="4787"/>
                  </a:cubicBezTo>
                  <a:cubicBezTo>
                    <a:pt x="3453" y="4823"/>
                    <a:pt x="3227" y="4989"/>
                    <a:pt x="2953" y="5013"/>
                  </a:cubicBezTo>
                  <a:cubicBezTo>
                    <a:pt x="2866" y="5024"/>
                    <a:pt x="2769" y="5033"/>
                    <a:pt x="2670" y="5033"/>
                  </a:cubicBezTo>
                  <a:cubicBezTo>
                    <a:pt x="2458" y="5033"/>
                    <a:pt x="2238" y="4992"/>
                    <a:pt x="2084" y="4846"/>
                  </a:cubicBezTo>
                  <a:cubicBezTo>
                    <a:pt x="2060" y="4823"/>
                    <a:pt x="2060" y="4763"/>
                    <a:pt x="2084" y="4739"/>
                  </a:cubicBezTo>
                  <a:cubicBezTo>
                    <a:pt x="2119" y="4727"/>
                    <a:pt x="2131" y="4715"/>
                    <a:pt x="2155" y="4715"/>
                  </a:cubicBezTo>
                  <a:cubicBezTo>
                    <a:pt x="2191" y="4715"/>
                    <a:pt x="2191" y="4715"/>
                    <a:pt x="2203" y="4727"/>
                  </a:cubicBezTo>
                  <a:cubicBezTo>
                    <a:pt x="2310" y="4823"/>
                    <a:pt x="2453" y="4882"/>
                    <a:pt x="2786" y="4882"/>
                  </a:cubicBezTo>
                  <a:cubicBezTo>
                    <a:pt x="3108" y="4882"/>
                    <a:pt x="3334" y="4787"/>
                    <a:pt x="3441" y="4704"/>
                  </a:cubicBezTo>
                  <a:cubicBezTo>
                    <a:pt x="3456" y="4692"/>
                    <a:pt x="3468" y="4688"/>
                    <a:pt x="3477" y="4688"/>
                  </a:cubicBezTo>
                  <a:close/>
                  <a:moveTo>
                    <a:pt x="2119" y="1"/>
                  </a:moveTo>
                  <a:cubicBezTo>
                    <a:pt x="2084" y="358"/>
                    <a:pt x="1976" y="489"/>
                    <a:pt x="1845" y="596"/>
                  </a:cubicBezTo>
                  <a:cubicBezTo>
                    <a:pt x="1595" y="798"/>
                    <a:pt x="1429" y="858"/>
                    <a:pt x="1203" y="977"/>
                  </a:cubicBezTo>
                  <a:cubicBezTo>
                    <a:pt x="1012" y="1084"/>
                    <a:pt x="0" y="1691"/>
                    <a:pt x="12" y="3025"/>
                  </a:cubicBezTo>
                  <a:cubicBezTo>
                    <a:pt x="12" y="4338"/>
                    <a:pt x="1117" y="5299"/>
                    <a:pt x="2335" y="5299"/>
                  </a:cubicBezTo>
                  <a:cubicBezTo>
                    <a:pt x="2342" y="5299"/>
                    <a:pt x="2350" y="5299"/>
                    <a:pt x="2357" y="5299"/>
                  </a:cubicBezTo>
                  <a:cubicBezTo>
                    <a:pt x="3572" y="5299"/>
                    <a:pt x="4632" y="4394"/>
                    <a:pt x="4632" y="3037"/>
                  </a:cubicBezTo>
                  <a:cubicBezTo>
                    <a:pt x="4608" y="1691"/>
                    <a:pt x="3620" y="1084"/>
                    <a:pt x="3453" y="977"/>
                  </a:cubicBezTo>
                  <a:cubicBezTo>
                    <a:pt x="3191" y="810"/>
                    <a:pt x="2929" y="739"/>
                    <a:pt x="2679" y="572"/>
                  </a:cubicBezTo>
                  <a:cubicBezTo>
                    <a:pt x="2512" y="477"/>
                    <a:pt x="2310" y="215"/>
                    <a:pt x="2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1" name="Google Shape;221;p15"/>
            <p:cNvSpPr/>
            <p:nvPr/>
          </p:nvSpPr>
          <p:spPr>
            <a:xfrm>
              <a:off x="3551493" y="1617123"/>
              <a:ext cx="76139" cy="88067"/>
            </a:xfrm>
            <a:custGeom>
              <a:rect b="b" l="l" r="r" t="t"/>
              <a:pathLst>
                <a:path extrusionOk="0" h="2466" w="2132">
                  <a:moveTo>
                    <a:pt x="846" y="1322"/>
                  </a:moveTo>
                  <a:cubicBezTo>
                    <a:pt x="1120" y="1322"/>
                    <a:pt x="1310" y="1596"/>
                    <a:pt x="1441" y="1596"/>
                  </a:cubicBezTo>
                  <a:cubicBezTo>
                    <a:pt x="1560" y="1596"/>
                    <a:pt x="1787" y="1358"/>
                    <a:pt x="1894" y="1358"/>
                  </a:cubicBezTo>
                  <a:cubicBezTo>
                    <a:pt x="2001" y="1358"/>
                    <a:pt x="2025" y="1477"/>
                    <a:pt x="2025" y="1549"/>
                  </a:cubicBezTo>
                  <a:cubicBezTo>
                    <a:pt x="2025" y="1632"/>
                    <a:pt x="2001" y="1763"/>
                    <a:pt x="1953" y="1834"/>
                  </a:cubicBezTo>
                  <a:cubicBezTo>
                    <a:pt x="1903" y="1915"/>
                    <a:pt x="1870" y="1944"/>
                    <a:pt x="1825" y="1944"/>
                  </a:cubicBezTo>
                  <a:cubicBezTo>
                    <a:pt x="1816" y="1944"/>
                    <a:pt x="1808" y="1943"/>
                    <a:pt x="1798" y="1941"/>
                  </a:cubicBezTo>
                  <a:cubicBezTo>
                    <a:pt x="1715" y="1941"/>
                    <a:pt x="1548" y="1668"/>
                    <a:pt x="1441" y="1668"/>
                  </a:cubicBezTo>
                  <a:cubicBezTo>
                    <a:pt x="1310" y="1668"/>
                    <a:pt x="1013" y="1953"/>
                    <a:pt x="786" y="1953"/>
                  </a:cubicBezTo>
                  <a:cubicBezTo>
                    <a:pt x="655" y="1953"/>
                    <a:pt x="608" y="1941"/>
                    <a:pt x="572" y="1906"/>
                  </a:cubicBezTo>
                  <a:cubicBezTo>
                    <a:pt x="489" y="1858"/>
                    <a:pt x="465" y="1787"/>
                    <a:pt x="465" y="1680"/>
                  </a:cubicBezTo>
                  <a:cubicBezTo>
                    <a:pt x="465" y="1501"/>
                    <a:pt x="644" y="1322"/>
                    <a:pt x="846" y="1322"/>
                  </a:cubicBezTo>
                  <a:close/>
                  <a:moveTo>
                    <a:pt x="1406" y="1930"/>
                  </a:moveTo>
                  <a:cubicBezTo>
                    <a:pt x="1441" y="1930"/>
                    <a:pt x="1477" y="1930"/>
                    <a:pt x="1501" y="1941"/>
                  </a:cubicBezTo>
                  <a:cubicBezTo>
                    <a:pt x="1537" y="1953"/>
                    <a:pt x="1548" y="2001"/>
                    <a:pt x="1560" y="2025"/>
                  </a:cubicBezTo>
                  <a:cubicBezTo>
                    <a:pt x="1584" y="2061"/>
                    <a:pt x="1560" y="2072"/>
                    <a:pt x="1548" y="2072"/>
                  </a:cubicBezTo>
                  <a:cubicBezTo>
                    <a:pt x="1545" y="2076"/>
                    <a:pt x="1543" y="2077"/>
                    <a:pt x="1541" y="2077"/>
                  </a:cubicBezTo>
                  <a:cubicBezTo>
                    <a:pt x="1536" y="2077"/>
                    <a:pt x="1533" y="2066"/>
                    <a:pt x="1525" y="2049"/>
                  </a:cubicBezTo>
                  <a:cubicBezTo>
                    <a:pt x="1501" y="2013"/>
                    <a:pt x="1489" y="1989"/>
                    <a:pt x="1406" y="1989"/>
                  </a:cubicBezTo>
                  <a:cubicBezTo>
                    <a:pt x="1322" y="1989"/>
                    <a:pt x="1298" y="2013"/>
                    <a:pt x="1251" y="2049"/>
                  </a:cubicBezTo>
                  <a:cubicBezTo>
                    <a:pt x="1216" y="2066"/>
                    <a:pt x="1200" y="2077"/>
                    <a:pt x="1190" y="2077"/>
                  </a:cubicBezTo>
                  <a:cubicBezTo>
                    <a:pt x="1186" y="2077"/>
                    <a:pt x="1183" y="2076"/>
                    <a:pt x="1179" y="2072"/>
                  </a:cubicBezTo>
                  <a:cubicBezTo>
                    <a:pt x="1167" y="2061"/>
                    <a:pt x="1167" y="2025"/>
                    <a:pt x="1191" y="2013"/>
                  </a:cubicBezTo>
                  <a:cubicBezTo>
                    <a:pt x="1227" y="1989"/>
                    <a:pt x="1263" y="1953"/>
                    <a:pt x="1298" y="1941"/>
                  </a:cubicBezTo>
                  <a:cubicBezTo>
                    <a:pt x="1346" y="1930"/>
                    <a:pt x="1358" y="1930"/>
                    <a:pt x="1406" y="1930"/>
                  </a:cubicBezTo>
                  <a:close/>
                  <a:moveTo>
                    <a:pt x="1580" y="2169"/>
                  </a:moveTo>
                  <a:cubicBezTo>
                    <a:pt x="1591" y="2169"/>
                    <a:pt x="1596" y="2180"/>
                    <a:pt x="1596" y="2180"/>
                  </a:cubicBezTo>
                  <a:cubicBezTo>
                    <a:pt x="1608" y="2180"/>
                    <a:pt x="1608" y="2192"/>
                    <a:pt x="1596" y="2203"/>
                  </a:cubicBezTo>
                  <a:cubicBezTo>
                    <a:pt x="1584" y="2227"/>
                    <a:pt x="1477" y="2299"/>
                    <a:pt x="1358" y="2311"/>
                  </a:cubicBezTo>
                  <a:cubicBezTo>
                    <a:pt x="1325" y="2314"/>
                    <a:pt x="1288" y="2316"/>
                    <a:pt x="1249" y="2316"/>
                  </a:cubicBezTo>
                  <a:cubicBezTo>
                    <a:pt x="1146" y="2316"/>
                    <a:pt x="1031" y="2300"/>
                    <a:pt x="953" y="2239"/>
                  </a:cubicBezTo>
                  <a:cubicBezTo>
                    <a:pt x="941" y="2215"/>
                    <a:pt x="941" y="2192"/>
                    <a:pt x="953" y="2192"/>
                  </a:cubicBezTo>
                  <a:cubicBezTo>
                    <a:pt x="965" y="2180"/>
                    <a:pt x="965" y="2180"/>
                    <a:pt x="989" y="2180"/>
                  </a:cubicBezTo>
                  <a:lnTo>
                    <a:pt x="1001" y="2180"/>
                  </a:lnTo>
                  <a:cubicBezTo>
                    <a:pt x="1048" y="2215"/>
                    <a:pt x="1120" y="2251"/>
                    <a:pt x="1263" y="2251"/>
                  </a:cubicBezTo>
                  <a:cubicBezTo>
                    <a:pt x="1417" y="2251"/>
                    <a:pt x="1525" y="2203"/>
                    <a:pt x="1560" y="2180"/>
                  </a:cubicBezTo>
                  <a:cubicBezTo>
                    <a:pt x="1568" y="2172"/>
                    <a:pt x="1575" y="2169"/>
                    <a:pt x="1580" y="2169"/>
                  </a:cubicBezTo>
                  <a:close/>
                  <a:moveTo>
                    <a:pt x="965" y="1"/>
                  </a:moveTo>
                  <a:cubicBezTo>
                    <a:pt x="953" y="167"/>
                    <a:pt x="906" y="227"/>
                    <a:pt x="846" y="287"/>
                  </a:cubicBezTo>
                  <a:cubicBezTo>
                    <a:pt x="727" y="382"/>
                    <a:pt x="655" y="406"/>
                    <a:pt x="548" y="465"/>
                  </a:cubicBezTo>
                  <a:cubicBezTo>
                    <a:pt x="465" y="513"/>
                    <a:pt x="1" y="798"/>
                    <a:pt x="1" y="1406"/>
                  </a:cubicBezTo>
                  <a:cubicBezTo>
                    <a:pt x="1" y="2013"/>
                    <a:pt x="513" y="2465"/>
                    <a:pt x="1072" y="2465"/>
                  </a:cubicBezTo>
                  <a:cubicBezTo>
                    <a:pt x="1644" y="2465"/>
                    <a:pt x="2132" y="2049"/>
                    <a:pt x="2120" y="1418"/>
                  </a:cubicBezTo>
                  <a:cubicBezTo>
                    <a:pt x="2120" y="775"/>
                    <a:pt x="1656" y="501"/>
                    <a:pt x="1584" y="453"/>
                  </a:cubicBezTo>
                  <a:cubicBezTo>
                    <a:pt x="1465" y="382"/>
                    <a:pt x="1346" y="346"/>
                    <a:pt x="1227" y="275"/>
                  </a:cubicBezTo>
                  <a:cubicBezTo>
                    <a:pt x="1144" y="227"/>
                    <a:pt x="1048" y="108"/>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2" name="Google Shape;222;p15"/>
            <p:cNvSpPr/>
            <p:nvPr/>
          </p:nvSpPr>
          <p:spPr>
            <a:xfrm>
              <a:off x="4515016" y="2216236"/>
              <a:ext cx="76139" cy="87638"/>
            </a:xfrm>
            <a:custGeom>
              <a:rect b="b" l="l" r="r" t="t"/>
              <a:pathLst>
                <a:path extrusionOk="0" h="2454" w="2132">
                  <a:moveTo>
                    <a:pt x="869" y="1322"/>
                  </a:moveTo>
                  <a:cubicBezTo>
                    <a:pt x="1131" y="1322"/>
                    <a:pt x="1334" y="1596"/>
                    <a:pt x="1465" y="1596"/>
                  </a:cubicBezTo>
                  <a:cubicBezTo>
                    <a:pt x="1584" y="1596"/>
                    <a:pt x="1810" y="1358"/>
                    <a:pt x="1905" y="1358"/>
                  </a:cubicBezTo>
                  <a:cubicBezTo>
                    <a:pt x="2000" y="1358"/>
                    <a:pt x="2048" y="1477"/>
                    <a:pt x="2048" y="1548"/>
                  </a:cubicBezTo>
                  <a:cubicBezTo>
                    <a:pt x="2048" y="1620"/>
                    <a:pt x="2012" y="1763"/>
                    <a:pt x="1965" y="1834"/>
                  </a:cubicBezTo>
                  <a:cubicBezTo>
                    <a:pt x="1913" y="1907"/>
                    <a:pt x="1888" y="1944"/>
                    <a:pt x="1843" y="1944"/>
                  </a:cubicBezTo>
                  <a:cubicBezTo>
                    <a:pt x="1836" y="1944"/>
                    <a:pt x="1829" y="1943"/>
                    <a:pt x="1822" y="1941"/>
                  </a:cubicBezTo>
                  <a:cubicBezTo>
                    <a:pt x="1727" y="1941"/>
                    <a:pt x="1572" y="1667"/>
                    <a:pt x="1465" y="1667"/>
                  </a:cubicBezTo>
                  <a:cubicBezTo>
                    <a:pt x="1334" y="1667"/>
                    <a:pt x="1036" y="1953"/>
                    <a:pt x="810" y="1953"/>
                  </a:cubicBezTo>
                  <a:cubicBezTo>
                    <a:pt x="679" y="1953"/>
                    <a:pt x="631" y="1941"/>
                    <a:pt x="584" y="1906"/>
                  </a:cubicBezTo>
                  <a:cubicBezTo>
                    <a:pt x="512" y="1858"/>
                    <a:pt x="476" y="1787"/>
                    <a:pt x="476" y="1679"/>
                  </a:cubicBezTo>
                  <a:cubicBezTo>
                    <a:pt x="476" y="1501"/>
                    <a:pt x="655" y="1322"/>
                    <a:pt x="869" y="1322"/>
                  </a:cubicBezTo>
                  <a:close/>
                  <a:moveTo>
                    <a:pt x="1405" y="1906"/>
                  </a:moveTo>
                  <a:cubicBezTo>
                    <a:pt x="1453" y="1906"/>
                    <a:pt x="1477" y="1906"/>
                    <a:pt x="1512" y="1918"/>
                  </a:cubicBezTo>
                  <a:cubicBezTo>
                    <a:pt x="1536" y="1941"/>
                    <a:pt x="1548" y="1977"/>
                    <a:pt x="1572" y="2013"/>
                  </a:cubicBezTo>
                  <a:cubicBezTo>
                    <a:pt x="1584" y="2037"/>
                    <a:pt x="1572" y="2060"/>
                    <a:pt x="1548" y="2060"/>
                  </a:cubicBezTo>
                  <a:cubicBezTo>
                    <a:pt x="1545" y="2063"/>
                    <a:pt x="1543" y="2065"/>
                    <a:pt x="1541" y="2065"/>
                  </a:cubicBezTo>
                  <a:cubicBezTo>
                    <a:pt x="1535" y="2065"/>
                    <a:pt x="1533" y="2051"/>
                    <a:pt x="1524" y="2025"/>
                  </a:cubicBezTo>
                  <a:cubicBezTo>
                    <a:pt x="1512" y="1989"/>
                    <a:pt x="1488" y="1965"/>
                    <a:pt x="1405" y="1965"/>
                  </a:cubicBezTo>
                  <a:cubicBezTo>
                    <a:pt x="1334" y="1965"/>
                    <a:pt x="1298" y="2001"/>
                    <a:pt x="1250" y="2025"/>
                  </a:cubicBezTo>
                  <a:cubicBezTo>
                    <a:pt x="1224" y="2051"/>
                    <a:pt x="1203" y="2065"/>
                    <a:pt x="1190" y="2065"/>
                  </a:cubicBezTo>
                  <a:cubicBezTo>
                    <a:pt x="1186" y="2065"/>
                    <a:pt x="1182" y="2063"/>
                    <a:pt x="1179" y="2060"/>
                  </a:cubicBezTo>
                  <a:cubicBezTo>
                    <a:pt x="1167" y="2037"/>
                    <a:pt x="1167" y="2025"/>
                    <a:pt x="1191" y="2001"/>
                  </a:cubicBezTo>
                  <a:cubicBezTo>
                    <a:pt x="1227" y="1965"/>
                    <a:pt x="1274" y="1941"/>
                    <a:pt x="1298" y="1918"/>
                  </a:cubicBezTo>
                  <a:cubicBezTo>
                    <a:pt x="1346" y="1906"/>
                    <a:pt x="1358" y="1906"/>
                    <a:pt x="1405" y="1906"/>
                  </a:cubicBezTo>
                  <a:close/>
                  <a:moveTo>
                    <a:pt x="1583" y="2169"/>
                  </a:moveTo>
                  <a:cubicBezTo>
                    <a:pt x="1590" y="2169"/>
                    <a:pt x="1596" y="2179"/>
                    <a:pt x="1596" y="2179"/>
                  </a:cubicBezTo>
                  <a:cubicBezTo>
                    <a:pt x="1608" y="2179"/>
                    <a:pt x="1631" y="2179"/>
                    <a:pt x="1596" y="2203"/>
                  </a:cubicBezTo>
                  <a:cubicBezTo>
                    <a:pt x="1584" y="2215"/>
                    <a:pt x="1477" y="2299"/>
                    <a:pt x="1358" y="2310"/>
                  </a:cubicBezTo>
                  <a:cubicBezTo>
                    <a:pt x="1325" y="2314"/>
                    <a:pt x="1288" y="2316"/>
                    <a:pt x="1249" y="2316"/>
                  </a:cubicBezTo>
                  <a:cubicBezTo>
                    <a:pt x="1146" y="2316"/>
                    <a:pt x="1030" y="2299"/>
                    <a:pt x="953" y="2239"/>
                  </a:cubicBezTo>
                  <a:cubicBezTo>
                    <a:pt x="941" y="2215"/>
                    <a:pt x="941" y="2191"/>
                    <a:pt x="953" y="2191"/>
                  </a:cubicBezTo>
                  <a:cubicBezTo>
                    <a:pt x="977" y="2179"/>
                    <a:pt x="977" y="2179"/>
                    <a:pt x="988" y="2179"/>
                  </a:cubicBezTo>
                  <a:lnTo>
                    <a:pt x="1000" y="2179"/>
                  </a:lnTo>
                  <a:cubicBezTo>
                    <a:pt x="1048" y="2215"/>
                    <a:pt x="1119" y="2251"/>
                    <a:pt x="1274" y="2251"/>
                  </a:cubicBezTo>
                  <a:cubicBezTo>
                    <a:pt x="1417" y="2251"/>
                    <a:pt x="1524" y="2203"/>
                    <a:pt x="1572" y="2179"/>
                  </a:cubicBezTo>
                  <a:cubicBezTo>
                    <a:pt x="1576" y="2172"/>
                    <a:pt x="1580" y="2169"/>
                    <a:pt x="1583" y="2169"/>
                  </a:cubicBezTo>
                  <a:close/>
                  <a:moveTo>
                    <a:pt x="977" y="1"/>
                  </a:moveTo>
                  <a:cubicBezTo>
                    <a:pt x="953" y="167"/>
                    <a:pt x="917" y="227"/>
                    <a:pt x="857" y="286"/>
                  </a:cubicBezTo>
                  <a:cubicBezTo>
                    <a:pt x="738" y="370"/>
                    <a:pt x="655" y="405"/>
                    <a:pt x="560" y="465"/>
                  </a:cubicBezTo>
                  <a:cubicBezTo>
                    <a:pt x="465" y="513"/>
                    <a:pt x="0" y="786"/>
                    <a:pt x="0" y="1394"/>
                  </a:cubicBezTo>
                  <a:cubicBezTo>
                    <a:pt x="0" y="2013"/>
                    <a:pt x="512" y="2453"/>
                    <a:pt x="1072" y="2453"/>
                  </a:cubicBezTo>
                  <a:cubicBezTo>
                    <a:pt x="1643" y="2453"/>
                    <a:pt x="2131" y="2037"/>
                    <a:pt x="2120" y="1417"/>
                  </a:cubicBezTo>
                  <a:cubicBezTo>
                    <a:pt x="2120" y="775"/>
                    <a:pt x="1655" y="489"/>
                    <a:pt x="1584" y="453"/>
                  </a:cubicBezTo>
                  <a:cubicBezTo>
                    <a:pt x="1465" y="370"/>
                    <a:pt x="1346" y="346"/>
                    <a:pt x="1227" y="274"/>
                  </a:cubicBezTo>
                  <a:cubicBezTo>
                    <a:pt x="1155" y="227"/>
                    <a:pt x="1048" y="10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3" name="Google Shape;223;p15"/>
            <p:cNvSpPr/>
            <p:nvPr/>
          </p:nvSpPr>
          <p:spPr>
            <a:xfrm>
              <a:off x="6003228" y="2697997"/>
              <a:ext cx="62533" cy="17892"/>
            </a:xfrm>
            <a:custGeom>
              <a:rect b="b" l="l" r="r" t="t"/>
              <a:pathLst>
                <a:path extrusionOk="0" h="501" w="1751">
                  <a:moveTo>
                    <a:pt x="322" y="0"/>
                  </a:moveTo>
                  <a:lnTo>
                    <a:pt x="24" y="477"/>
                  </a:lnTo>
                  <a:lnTo>
                    <a:pt x="0" y="500"/>
                  </a:lnTo>
                  <a:lnTo>
                    <a:pt x="1429" y="500"/>
                  </a:lnTo>
                  <a:lnTo>
                    <a:pt x="1429" y="489"/>
                  </a:lnTo>
                  <a:lnTo>
                    <a:pt x="1750"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4" name="Google Shape;224;p15"/>
            <p:cNvSpPr/>
            <p:nvPr/>
          </p:nvSpPr>
          <p:spPr>
            <a:xfrm>
              <a:off x="6017227" y="2648250"/>
              <a:ext cx="48533" cy="43819"/>
            </a:xfrm>
            <a:custGeom>
              <a:rect b="b" l="l" r="r" t="t"/>
              <a:pathLst>
                <a:path extrusionOk="0" h="1227" w="1359">
                  <a:moveTo>
                    <a:pt x="1" y="0"/>
                  </a:moveTo>
                  <a:lnTo>
                    <a:pt x="13" y="36"/>
                  </a:lnTo>
                  <a:lnTo>
                    <a:pt x="715" y="1215"/>
                  </a:lnTo>
                  <a:lnTo>
                    <a:pt x="715" y="1227"/>
                  </a:lnTo>
                  <a:lnTo>
                    <a:pt x="1358" y="1227"/>
                  </a:lnTo>
                  <a:lnTo>
                    <a:pt x="1334" y="1191"/>
                  </a:lnTo>
                  <a:lnTo>
                    <a:pt x="656" y="24"/>
                  </a:lnTo>
                  <a:lnTo>
                    <a:pt x="632"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5" name="Google Shape;225;p15"/>
            <p:cNvSpPr/>
            <p:nvPr/>
          </p:nvSpPr>
          <p:spPr>
            <a:xfrm>
              <a:off x="5987479" y="2650357"/>
              <a:ext cx="37034" cy="63390"/>
            </a:xfrm>
            <a:custGeom>
              <a:rect b="b" l="l" r="r" t="t"/>
              <a:pathLst>
                <a:path extrusionOk="0" h="1775" w="1037">
                  <a:moveTo>
                    <a:pt x="715" y="1"/>
                  </a:moveTo>
                  <a:lnTo>
                    <a:pt x="703" y="37"/>
                  </a:lnTo>
                  <a:lnTo>
                    <a:pt x="12" y="1215"/>
                  </a:lnTo>
                  <a:lnTo>
                    <a:pt x="1" y="1227"/>
                  </a:lnTo>
                  <a:lnTo>
                    <a:pt x="12" y="1239"/>
                  </a:lnTo>
                  <a:lnTo>
                    <a:pt x="310" y="1751"/>
                  </a:lnTo>
                  <a:lnTo>
                    <a:pt x="322" y="1775"/>
                  </a:lnTo>
                  <a:lnTo>
                    <a:pt x="346" y="1751"/>
                  </a:lnTo>
                  <a:lnTo>
                    <a:pt x="1036" y="572"/>
                  </a:lnTo>
                  <a:lnTo>
                    <a:pt x="1036" y="560"/>
                  </a:lnTo>
                  <a:lnTo>
                    <a:pt x="1036" y="537"/>
                  </a:lnTo>
                  <a:lnTo>
                    <a:pt x="739" y="37"/>
                  </a:lnTo>
                  <a:lnTo>
                    <a:pt x="71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6" name="Google Shape;226;p15"/>
            <p:cNvSpPr/>
            <p:nvPr/>
          </p:nvSpPr>
          <p:spPr>
            <a:xfrm>
              <a:off x="4424450" y="3302217"/>
              <a:ext cx="62104" cy="17892"/>
            </a:xfrm>
            <a:custGeom>
              <a:rect b="b" l="l" r="r" t="t"/>
              <a:pathLst>
                <a:path extrusionOk="0" h="501" w="1739">
                  <a:moveTo>
                    <a:pt x="310" y="0"/>
                  </a:moveTo>
                  <a:lnTo>
                    <a:pt x="12" y="476"/>
                  </a:lnTo>
                  <a:lnTo>
                    <a:pt x="0" y="500"/>
                  </a:lnTo>
                  <a:lnTo>
                    <a:pt x="1429" y="500"/>
                  </a:lnTo>
                  <a:lnTo>
                    <a:pt x="173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7" name="Google Shape;227;p15"/>
            <p:cNvSpPr/>
            <p:nvPr/>
          </p:nvSpPr>
          <p:spPr>
            <a:xfrm>
              <a:off x="4438056" y="3252898"/>
              <a:ext cx="48498" cy="43391"/>
            </a:xfrm>
            <a:custGeom>
              <a:rect b="b" l="l" r="r" t="t"/>
              <a:pathLst>
                <a:path extrusionOk="0" h="1215" w="1358">
                  <a:moveTo>
                    <a:pt x="0" y="0"/>
                  </a:moveTo>
                  <a:lnTo>
                    <a:pt x="12" y="24"/>
                  </a:lnTo>
                  <a:lnTo>
                    <a:pt x="715" y="1203"/>
                  </a:lnTo>
                  <a:lnTo>
                    <a:pt x="715" y="1214"/>
                  </a:lnTo>
                  <a:lnTo>
                    <a:pt x="1357" y="1214"/>
                  </a:lnTo>
                  <a:lnTo>
                    <a:pt x="1346" y="1191"/>
                  </a:lnTo>
                  <a:lnTo>
                    <a:pt x="655" y="12"/>
                  </a:lnTo>
                  <a:lnTo>
                    <a:pt x="643"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8" name="Google Shape;228;p15"/>
            <p:cNvSpPr/>
            <p:nvPr/>
          </p:nvSpPr>
          <p:spPr>
            <a:xfrm>
              <a:off x="4408700" y="3255005"/>
              <a:ext cx="37034" cy="62961"/>
            </a:xfrm>
            <a:custGeom>
              <a:rect b="b" l="l" r="r" t="t"/>
              <a:pathLst>
                <a:path extrusionOk="0" h="1763" w="1037">
                  <a:moveTo>
                    <a:pt x="715" y="1"/>
                  </a:moveTo>
                  <a:lnTo>
                    <a:pt x="691" y="24"/>
                  </a:lnTo>
                  <a:lnTo>
                    <a:pt x="1" y="1215"/>
                  </a:lnTo>
                  <a:lnTo>
                    <a:pt x="1" y="1227"/>
                  </a:lnTo>
                  <a:lnTo>
                    <a:pt x="298" y="1739"/>
                  </a:lnTo>
                  <a:lnTo>
                    <a:pt x="322" y="1763"/>
                  </a:lnTo>
                  <a:lnTo>
                    <a:pt x="346" y="1739"/>
                  </a:lnTo>
                  <a:lnTo>
                    <a:pt x="1036" y="560"/>
                  </a:lnTo>
                  <a:lnTo>
                    <a:pt x="1036" y="548"/>
                  </a:lnTo>
                  <a:lnTo>
                    <a:pt x="739" y="24"/>
                  </a:lnTo>
                  <a:lnTo>
                    <a:pt x="71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29" name="Google Shape;229;p15"/>
            <p:cNvSpPr/>
            <p:nvPr/>
          </p:nvSpPr>
          <p:spPr>
            <a:xfrm>
              <a:off x="4525194" y="2625287"/>
              <a:ext cx="62997" cy="18749"/>
            </a:xfrm>
            <a:custGeom>
              <a:rect b="b" l="l" r="r" t="t"/>
              <a:pathLst>
                <a:path extrusionOk="0" h="525" w="1764">
                  <a:moveTo>
                    <a:pt x="334" y="0"/>
                  </a:moveTo>
                  <a:lnTo>
                    <a:pt x="13" y="500"/>
                  </a:lnTo>
                  <a:lnTo>
                    <a:pt x="1" y="524"/>
                  </a:lnTo>
                  <a:lnTo>
                    <a:pt x="1430" y="524"/>
                  </a:lnTo>
                  <a:lnTo>
                    <a:pt x="1442" y="512"/>
                  </a:lnTo>
                  <a:lnTo>
                    <a:pt x="1763"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0" name="Google Shape;230;p15"/>
            <p:cNvSpPr/>
            <p:nvPr/>
          </p:nvSpPr>
          <p:spPr>
            <a:xfrm>
              <a:off x="4539230" y="2575968"/>
              <a:ext cx="48962" cy="44248"/>
            </a:xfrm>
            <a:custGeom>
              <a:rect b="b" l="l" r="r" t="t"/>
              <a:pathLst>
                <a:path extrusionOk="0" h="1239" w="1371">
                  <a:moveTo>
                    <a:pt x="632" y="0"/>
                  </a:moveTo>
                  <a:lnTo>
                    <a:pt x="37" y="24"/>
                  </a:lnTo>
                  <a:lnTo>
                    <a:pt x="1" y="24"/>
                  </a:lnTo>
                  <a:lnTo>
                    <a:pt x="25" y="48"/>
                  </a:lnTo>
                  <a:lnTo>
                    <a:pt x="715" y="1227"/>
                  </a:lnTo>
                  <a:lnTo>
                    <a:pt x="715" y="1239"/>
                  </a:lnTo>
                  <a:lnTo>
                    <a:pt x="1322" y="1239"/>
                  </a:lnTo>
                  <a:lnTo>
                    <a:pt x="1370" y="1227"/>
                  </a:lnTo>
                  <a:lnTo>
                    <a:pt x="1334" y="1191"/>
                  </a:lnTo>
                  <a:lnTo>
                    <a:pt x="656" y="24"/>
                  </a:lnTo>
                  <a:lnTo>
                    <a:pt x="656"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1" name="Google Shape;231;p15"/>
            <p:cNvSpPr/>
            <p:nvPr/>
          </p:nvSpPr>
          <p:spPr>
            <a:xfrm>
              <a:off x="4509910" y="2578932"/>
              <a:ext cx="37034" cy="62961"/>
            </a:xfrm>
            <a:custGeom>
              <a:rect b="b" l="l" r="r" t="t"/>
              <a:pathLst>
                <a:path extrusionOk="0" h="1763" w="1037">
                  <a:moveTo>
                    <a:pt x="715" y="1"/>
                  </a:moveTo>
                  <a:lnTo>
                    <a:pt x="703" y="24"/>
                  </a:lnTo>
                  <a:lnTo>
                    <a:pt x="0" y="1203"/>
                  </a:lnTo>
                  <a:lnTo>
                    <a:pt x="0" y="1215"/>
                  </a:lnTo>
                  <a:lnTo>
                    <a:pt x="298" y="1739"/>
                  </a:lnTo>
                  <a:lnTo>
                    <a:pt x="322" y="1763"/>
                  </a:lnTo>
                  <a:lnTo>
                    <a:pt x="346" y="1739"/>
                  </a:lnTo>
                  <a:lnTo>
                    <a:pt x="1024" y="548"/>
                  </a:lnTo>
                  <a:lnTo>
                    <a:pt x="1036" y="548"/>
                  </a:lnTo>
                  <a:lnTo>
                    <a:pt x="1024" y="536"/>
                  </a:lnTo>
                  <a:lnTo>
                    <a:pt x="727" y="24"/>
                  </a:lnTo>
                  <a:lnTo>
                    <a:pt x="71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2" name="Google Shape;232;p15"/>
            <p:cNvSpPr/>
            <p:nvPr/>
          </p:nvSpPr>
          <p:spPr>
            <a:xfrm>
              <a:off x="3810016" y="1963248"/>
              <a:ext cx="62104" cy="18321"/>
            </a:xfrm>
            <a:custGeom>
              <a:rect b="b" l="l" r="r" t="t"/>
              <a:pathLst>
                <a:path extrusionOk="0" h="513" w="1739">
                  <a:moveTo>
                    <a:pt x="310" y="0"/>
                  </a:moveTo>
                  <a:lnTo>
                    <a:pt x="13" y="477"/>
                  </a:lnTo>
                  <a:lnTo>
                    <a:pt x="1" y="512"/>
                  </a:lnTo>
                  <a:lnTo>
                    <a:pt x="1429" y="512"/>
                  </a:lnTo>
                  <a:lnTo>
                    <a:pt x="1429" y="489"/>
                  </a:lnTo>
                  <a:lnTo>
                    <a:pt x="1739"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3" name="Google Shape;233;p15"/>
            <p:cNvSpPr/>
            <p:nvPr/>
          </p:nvSpPr>
          <p:spPr>
            <a:xfrm>
              <a:off x="3823622" y="1913929"/>
              <a:ext cx="48498" cy="43391"/>
            </a:xfrm>
            <a:custGeom>
              <a:rect b="b" l="l" r="r" t="t"/>
              <a:pathLst>
                <a:path extrusionOk="0" h="1215" w="1358">
                  <a:moveTo>
                    <a:pt x="1" y="0"/>
                  </a:moveTo>
                  <a:lnTo>
                    <a:pt x="13" y="24"/>
                  </a:lnTo>
                  <a:lnTo>
                    <a:pt x="703" y="1203"/>
                  </a:lnTo>
                  <a:lnTo>
                    <a:pt x="715" y="1215"/>
                  </a:lnTo>
                  <a:lnTo>
                    <a:pt x="1358" y="1215"/>
                  </a:lnTo>
                  <a:lnTo>
                    <a:pt x="1346" y="1191"/>
                  </a:lnTo>
                  <a:lnTo>
                    <a:pt x="644" y="12"/>
                  </a:lnTo>
                  <a:lnTo>
                    <a:pt x="644"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4" name="Google Shape;234;p15"/>
            <p:cNvSpPr/>
            <p:nvPr/>
          </p:nvSpPr>
          <p:spPr>
            <a:xfrm>
              <a:off x="3793874" y="1916036"/>
              <a:ext cx="37427" cy="63390"/>
            </a:xfrm>
            <a:custGeom>
              <a:rect b="b" l="l" r="r" t="t"/>
              <a:pathLst>
                <a:path extrusionOk="0" h="1775" w="1048">
                  <a:moveTo>
                    <a:pt x="715" y="1"/>
                  </a:moveTo>
                  <a:lnTo>
                    <a:pt x="703" y="25"/>
                  </a:lnTo>
                  <a:lnTo>
                    <a:pt x="12" y="1203"/>
                  </a:lnTo>
                  <a:lnTo>
                    <a:pt x="0" y="1215"/>
                  </a:lnTo>
                  <a:lnTo>
                    <a:pt x="12" y="1239"/>
                  </a:lnTo>
                  <a:lnTo>
                    <a:pt x="310" y="1739"/>
                  </a:lnTo>
                  <a:lnTo>
                    <a:pt x="334" y="1775"/>
                  </a:lnTo>
                  <a:lnTo>
                    <a:pt x="345" y="1739"/>
                  </a:lnTo>
                  <a:lnTo>
                    <a:pt x="1048" y="560"/>
                  </a:lnTo>
                  <a:lnTo>
                    <a:pt x="1048" y="549"/>
                  </a:lnTo>
                  <a:lnTo>
                    <a:pt x="1048" y="537"/>
                  </a:lnTo>
                  <a:lnTo>
                    <a:pt x="726" y="25"/>
                  </a:lnTo>
                  <a:lnTo>
                    <a:pt x="71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5" name="Google Shape;235;p15"/>
            <p:cNvSpPr/>
            <p:nvPr/>
          </p:nvSpPr>
          <p:spPr>
            <a:xfrm>
              <a:off x="4255208" y="1516342"/>
              <a:ext cx="88460" cy="25570"/>
            </a:xfrm>
            <a:custGeom>
              <a:rect b="b" l="l" r="r" t="t"/>
              <a:pathLst>
                <a:path extrusionOk="0" h="716" w="2477">
                  <a:moveTo>
                    <a:pt x="453" y="1"/>
                  </a:moveTo>
                  <a:lnTo>
                    <a:pt x="36" y="680"/>
                  </a:lnTo>
                  <a:lnTo>
                    <a:pt x="0" y="715"/>
                  </a:lnTo>
                  <a:lnTo>
                    <a:pt x="2025" y="715"/>
                  </a:lnTo>
                  <a:lnTo>
                    <a:pt x="2477"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6" name="Google Shape;236;p15"/>
            <p:cNvSpPr/>
            <p:nvPr/>
          </p:nvSpPr>
          <p:spPr>
            <a:xfrm>
              <a:off x="4274778" y="1446631"/>
              <a:ext cx="68889" cy="61675"/>
            </a:xfrm>
            <a:custGeom>
              <a:rect b="b" l="l" r="r" t="t"/>
              <a:pathLst>
                <a:path extrusionOk="0" h="1727" w="1929">
                  <a:moveTo>
                    <a:pt x="0" y="0"/>
                  </a:moveTo>
                  <a:lnTo>
                    <a:pt x="36" y="48"/>
                  </a:lnTo>
                  <a:lnTo>
                    <a:pt x="1000" y="1715"/>
                  </a:lnTo>
                  <a:lnTo>
                    <a:pt x="1012" y="1727"/>
                  </a:lnTo>
                  <a:lnTo>
                    <a:pt x="1929" y="1727"/>
                  </a:lnTo>
                  <a:lnTo>
                    <a:pt x="1893" y="1679"/>
                  </a:lnTo>
                  <a:lnTo>
                    <a:pt x="929" y="12"/>
                  </a:lnTo>
                  <a:lnTo>
                    <a:pt x="917"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7" name="Google Shape;237;p15"/>
            <p:cNvSpPr/>
            <p:nvPr/>
          </p:nvSpPr>
          <p:spPr>
            <a:xfrm>
              <a:off x="4233531" y="1450024"/>
              <a:ext cx="51890" cy="89317"/>
            </a:xfrm>
            <a:custGeom>
              <a:rect b="b" l="l" r="r" t="t"/>
              <a:pathLst>
                <a:path extrusionOk="0" h="2501" w="1453">
                  <a:moveTo>
                    <a:pt x="1000" y="1"/>
                  </a:moveTo>
                  <a:lnTo>
                    <a:pt x="977" y="36"/>
                  </a:lnTo>
                  <a:lnTo>
                    <a:pt x="0" y="1703"/>
                  </a:lnTo>
                  <a:lnTo>
                    <a:pt x="0" y="1727"/>
                  </a:lnTo>
                  <a:lnTo>
                    <a:pt x="0" y="1739"/>
                  </a:lnTo>
                  <a:lnTo>
                    <a:pt x="429" y="2453"/>
                  </a:lnTo>
                  <a:lnTo>
                    <a:pt x="465" y="2501"/>
                  </a:lnTo>
                  <a:lnTo>
                    <a:pt x="477" y="2453"/>
                  </a:lnTo>
                  <a:lnTo>
                    <a:pt x="1453" y="786"/>
                  </a:lnTo>
                  <a:lnTo>
                    <a:pt x="1453" y="775"/>
                  </a:lnTo>
                  <a:lnTo>
                    <a:pt x="1453" y="751"/>
                  </a:lnTo>
                  <a:lnTo>
                    <a:pt x="1024" y="36"/>
                  </a:lnTo>
                  <a:lnTo>
                    <a:pt x="1000"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8" name="Google Shape;238;p15"/>
            <p:cNvSpPr/>
            <p:nvPr/>
          </p:nvSpPr>
          <p:spPr>
            <a:xfrm>
              <a:off x="5456398" y="2150346"/>
              <a:ext cx="88496" cy="25963"/>
            </a:xfrm>
            <a:custGeom>
              <a:rect b="b" l="l" r="r" t="t"/>
              <a:pathLst>
                <a:path extrusionOk="0" h="727" w="2478">
                  <a:moveTo>
                    <a:pt x="453" y="0"/>
                  </a:moveTo>
                  <a:lnTo>
                    <a:pt x="36" y="691"/>
                  </a:lnTo>
                  <a:lnTo>
                    <a:pt x="1" y="726"/>
                  </a:lnTo>
                  <a:lnTo>
                    <a:pt x="2013" y="726"/>
                  </a:lnTo>
                  <a:lnTo>
                    <a:pt x="2025" y="715"/>
                  </a:lnTo>
                  <a:lnTo>
                    <a:pt x="2477"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39" name="Google Shape;239;p15"/>
            <p:cNvSpPr/>
            <p:nvPr/>
          </p:nvSpPr>
          <p:spPr>
            <a:xfrm>
              <a:off x="5475968" y="2080600"/>
              <a:ext cx="68925" cy="61675"/>
            </a:xfrm>
            <a:custGeom>
              <a:rect b="b" l="l" r="r" t="t"/>
              <a:pathLst>
                <a:path extrusionOk="0" h="1727" w="1930">
                  <a:moveTo>
                    <a:pt x="893" y="1"/>
                  </a:moveTo>
                  <a:lnTo>
                    <a:pt x="48" y="24"/>
                  </a:lnTo>
                  <a:lnTo>
                    <a:pt x="0" y="24"/>
                  </a:lnTo>
                  <a:lnTo>
                    <a:pt x="36" y="60"/>
                  </a:lnTo>
                  <a:lnTo>
                    <a:pt x="1000" y="1715"/>
                  </a:lnTo>
                  <a:lnTo>
                    <a:pt x="1012" y="1727"/>
                  </a:lnTo>
                  <a:lnTo>
                    <a:pt x="1929" y="1727"/>
                  </a:lnTo>
                  <a:lnTo>
                    <a:pt x="1893" y="1691"/>
                  </a:lnTo>
                  <a:lnTo>
                    <a:pt x="929" y="24"/>
                  </a:lnTo>
                  <a:lnTo>
                    <a:pt x="90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0" name="Google Shape;240;p15"/>
            <p:cNvSpPr/>
            <p:nvPr/>
          </p:nvSpPr>
          <p:spPr>
            <a:xfrm>
              <a:off x="5434720" y="2084421"/>
              <a:ext cx="51890" cy="88924"/>
            </a:xfrm>
            <a:custGeom>
              <a:rect b="b" l="l" r="r" t="t"/>
              <a:pathLst>
                <a:path extrusionOk="0" h="2490" w="1453">
                  <a:moveTo>
                    <a:pt x="1001" y="1"/>
                  </a:moveTo>
                  <a:lnTo>
                    <a:pt x="977" y="36"/>
                  </a:lnTo>
                  <a:lnTo>
                    <a:pt x="0" y="1703"/>
                  </a:lnTo>
                  <a:lnTo>
                    <a:pt x="0" y="1715"/>
                  </a:lnTo>
                  <a:lnTo>
                    <a:pt x="0" y="1727"/>
                  </a:lnTo>
                  <a:lnTo>
                    <a:pt x="429" y="2441"/>
                  </a:lnTo>
                  <a:lnTo>
                    <a:pt x="465" y="2489"/>
                  </a:lnTo>
                  <a:lnTo>
                    <a:pt x="477" y="2441"/>
                  </a:lnTo>
                  <a:lnTo>
                    <a:pt x="1453" y="775"/>
                  </a:lnTo>
                  <a:lnTo>
                    <a:pt x="1453" y="763"/>
                  </a:lnTo>
                  <a:lnTo>
                    <a:pt x="1024" y="36"/>
                  </a:lnTo>
                  <a:lnTo>
                    <a:pt x="1001"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1" name="Google Shape;241;p15"/>
            <p:cNvSpPr/>
            <p:nvPr/>
          </p:nvSpPr>
          <p:spPr>
            <a:xfrm>
              <a:off x="5978979" y="2529184"/>
              <a:ext cx="13642" cy="14071"/>
            </a:xfrm>
            <a:custGeom>
              <a:rect b="b" l="l" r="r" t="t"/>
              <a:pathLst>
                <a:path extrusionOk="0" h="394" w="382">
                  <a:moveTo>
                    <a:pt x="191" y="1"/>
                  </a:moveTo>
                  <a:cubicBezTo>
                    <a:pt x="84" y="1"/>
                    <a:pt x="0" y="96"/>
                    <a:pt x="0" y="203"/>
                  </a:cubicBezTo>
                  <a:cubicBezTo>
                    <a:pt x="0" y="298"/>
                    <a:pt x="84" y="394"/>
                    <a:pt x="191" y="394"/>
                  </a:cubicBezTo>
                  <a:cubicBezTo>
                    <a:pt x="298" y="394"/>
                    <a:pt x="381" y="298"/>
                    <a:pt x="381" y="203"/>
                  </a:cubicBezTo>
                  <a:cubicBezTo>
                    <a:pt x="381"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2" name="Google Shape;242;p15"/>
            <p:cNvSpPr/>
            <p:nvPr/>
          </p:nvSpPr>
          <p:spPr>
            <a:xfrm>
              <a:off x="6007478" y="2529184"/>
              <a:ext cx="14071" cy="14071"/>
            </a:xfrm>
            <a:custGeom>
              <a:rect b="b" l="l" r="r" t="t"/>
              <a:pathLst>
                <a:path extrusionOk="0" h="394" w="394">
                  <a:moveTo>
                    <a:pt x="203" y="1"/>
                  </a:moveTo>
                  <a:cubicBezTo>
                    <a:pt x="95" y="1"/>
                    <a:pt x="0" y="96"/>
                    <a:pt x="0" y="203"/>
                  </a:cubicBezTo>
                  <a:cubicBezTo>
                    <a:pt x="0" y="298"/>
                    <a:pt x="95" y="394"/>
                    <a:pt x="203" y="394"/>
                  </a:cubicBezTo>
                  <a:cubicBezTo>
                    <a:pt x="298" y="394"/>
                    <a:pt x="393" y="298"/>
                    <a:pt x="393" y="203"/>
                  </a:cubicBezTo>
                  <a:cubicBezTo>
                    <a:pt x="393" y="96"/>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3" name="Google Shape;243;p15"/>
            <p:cNvSpPr/>
            <p:nvPr/>
          </p:nvSpPr>
          <p:spPr>
            <a:xfrm>
              <a:off x="5950909" y="2490079"/>
              <a:ext cx="96995" cy="133529"/>
            </a:xfrm>
            <a:custGeom>
              <a:rect b="b" l="l" r="r" t="t"/>
              <a:pathLst>
                <a:path extrusionOk="0" h="3739" w="2716">
                  <a:moveTo>
                    <a:pt x="2322" y="84"/>
                  </a:moveTo>
                  <a:cubicBezTo>
                    <a:pt x="2406" y="84"/>
                    <a:pt x="2477" y="167"/>
                    <a:pt x="2477" y="238"/>
                  </a:cubicBezTo>
                  <a:cubicBezTo>
                    <a:pt x="2477" y="322"/>
                    <a:pt x="2406" y="381"/>
                    <a:pt x="2322" y="381"/>
                  </a:cubicBezTo>
                  <a:cubicBezTo>
                    <a:pt x="2227" y="381"/>
                    <a:pt x="2156" y="310"/>
                    <a:pt x="2156" y="238"/>
                  </a:cubicBezTo>
                  <a:cubicBezTo>
                    <a:pt x="2156" y="167"/>
                    <a:pt x="2227" y="84"/>
                    <a:pt x="2322" y="84"/>
                  </a:cubicBezTo>
                  <a:close/>
                  <a:moveTo>
                    <a:pt x="322" y="881"/>
                  </a:moveTo>
                  <a:cubicBezTo>
                    <a:pt x="370" y="881"/>
                    <a:pt x="405" y="893"/>
                    <a:pt x="441" y="905"/>
                  </a:cubicBezTo>
                  <a:cubicBezTo>
                    <a:pt x="322" y="1000"/>
                    <a:pt x="227" y="1119"/>
                    <a:pt x="179" y="1238"/>
                  </a:cubicBezTo>
                  <a:cubicBezTo>
                    <a:pt x="132" y="1203"/>
                    <a:pt x="96" y="1143"/>
                    <a:pt x="96" y="1084"/>
                  </a:cubicBezTo>
                  <a:cubicBezTo>
                    <a:pt x="96" y="965"/>
                    <a:pt x="203" y="881"/>
                    <a:pt x="322" y="881"/>
                  </a:cubicBezTo>
                  <a:close/>
                  <a:moveTo>
                    <a:pt x="2418" y="881"/>
                  </a:moveTo>
                  <a:cubicBezTo>
                    <a:pt x="2537" y="881"/>
                    <a:pt x="2644" y="965"/>
                    <a:pt x="2644" y="1084"/>
                  </a:cubicBezTo>
                  <a:cubicBezTo>
                    <a:pt x="2644" y="1143"/>
                    <a:pt x="2608" y="1203"/>
                    <a:pt x="2572" y="1250"/>
                  </a:cubicBezTo>
                  <a:cubicBezTo>
                    <a:pt x="2525" y="1131"/>
                    <a:pt x="2429" y="1012"/>
                    <a:pt x="2299" y="917"/>
                  </a:cubicBezTo>
                  <a:cubicBezTo>
                    <a:pt x="2334" y="893"/>
                    <a:pt x="2382" y="881"/>
                    <a:pt x="2418" y="881"/>
                  </a:cubicBezTo>
                  <a:close/>
                  <a:moveTo>
                    <a:pt x="1370" y="738"/>
                  </a:moveTo>
                  <a:cubicBezTo>
                    <a:pt x="1989" y="738"/>
                    <a:pt x="2489" y="1060"/>
                    <a:pt x="2489" y="1441"/>
                  </a:cubicBezTo>
                  <a:cubicBezTo>
                    <a:pt x="2489" y="1834"/>
                    <a:pt x="1989" y="2143"/>
                    <a:pt x="1370" y="2143"/>
                  </a:cubicBezTo>
                  <a:cubicBezTo>
                    <a:pt x="739" y="2143"/>
                    <a:pt x="239" y="1834"/>
                    <a:pt x="239" y="1441"/>
                  </a:cubicBezTo>
                  <a:cubicBezTo>
                    <a:pt x="239" y="1060"/>
                    <a:pt x="739" y="738"/>
                    <a:pt x="1370" y="738"/>
                  </a:cubicBezTo>
                  <a:close/>
                  <a:moveTo>
                    <a:pt x="775" y="2251"/>
                  </a:moveTo>
                  <a:cubicBezTo>
                    <a:pt x="775" y="2560"/>
                    <a:pt x="786" y="2846"/>
                    <a:pt x="834" y="3084"/>
                  </a:cubicBezTo>
                  <a:cubicBezTo>
                    <a:pt x="632" y="2977"/>
                    <a:pt x="536" y="2810"/>
                    <a:pt x="536" y="2643"/>
                  </a:cubicBezTo>
                  <a:cubicBezTo>
                    <a:pt x="536" y="2489"/>
                    <a:pt x="620" y="2346"/>
                    <a:pt x="775" y="2251"/>
                  </a:cubicBezTo>
                  <a:close/>
                  <a:moveTo>
                    <a:pt x="1965" y="2274"/>
                  </a:moveTo>
                  <a:cubicBezTo>
                    <a:pt x="2096" y="2370"/>
                    <a:pt x="2179" y="2501"/>
                    <a:pt x="2179" y="2643"/>
                  </a:cubicBezTo>
                  <a:cubicBezTo>
                    <a:pt x="2179" y="2810"/>
                    <a:pt x="2084" y="2965"/>
                    <a:pt x="1894" y="3084"/>
                  </a:cubicBezTo>
                  <a:cubicBezTo>
                    <a:pt x="1941" y="2846"/>
                    <a:pt x="1965" y="2560"/>
                    <a:pt x="1965" y="2274"/>
                  </a:cubicBezTo>
                  <a:close/>
                  <a:moveTo>
                    <a:pt x="1941" y="3405"/>
                  </a:moveTo>
                  <a:lnTo>
                    <a:pt x="1941" y="3417"/>
                  </a:lnTo>
                  <a:cubicBezTo>
                    <a:pt x="2001" y="3417"/>
                    <a:pt x="2048" y="3441"/>
                    <a:pt x="2084" y="3465"/>
                  </a:cubicBezTo>
                  <a:cubicBezTo>
                    <a:pt x="2120" y="3513"/>
                    <a:pt x="2144" y="3572"/>
                    <a:pt x="2144" y="3608"/>
                  </a:cubicBezTo>
                  <a:lnTo>
                    <a:pt x="1632" y="3608"/>
                  </a:lnTo>
                  <a:cubicBezTo>
                    <a:pt x="1691" y="3572"/>
                    <a:pt x="1751" y="3489"/>
                    <a:pt x="1798" y="3405"/>
                  </a:cubicBezTo>
                  <a:close/>
                  <a:moveTo>
                    <a:pt x="905" y="2155"/>
                  </a:moveTo>
                  <a:cubicBezTo>
                    <a:pt x="1048" y="2203"/>
                    <a:pt x="1203" y="2215"/>
                    <a:pt x="1382" y="2215"/>
                  </a:cubicBezTo>
                  <a:cubicBezTo>
                    <a:pt x="1415" y="2218"/>
                    <a:pt x="1450" y="2219"/>
                    <a:pt x="1485" y="2219"/>
                  </a:cubicBezTo>
                  <a:cubicBezTo>
                    <a:pt x="1597" y="2219"/>
                    <a:pt x="1713" y="2204"/>
                    <a:pt x="1822" y="2167"/>
                  </a:cubicBezTo>
                  <a:cubicBezTo>
                    <a:pt x="1834" y="2167"/>
                    <a:pt x="1858" y="2191"/>
                    <a:pt x="1870" y="2191"/>
                  </a:cubicBezTo>
                  <a:cubicBezTo>
                    <a:pt x="1870" y="3060"/>
                    <a:pt x="1787" y="3620"/>
                    <a:pt x="1382" y="3620"/>
                  </a:cubicBezTo>
                  <a:cubicBezTo>
                    <a:pt x="929" y="3620"/>
                    <a:pt x="894" y="2941"/>
                    <a:pt x="894" y="2167"/>
                  </a:cubicBezTo>
                  <a:cubicBezTo>
                    <a:pt x="894" y="2167"/>
                    <a:pt x="905" y="2167"/>
                    <a:pt x="905" y="2155"/>
                  </a:cubicBezTo>
                  <a:close/>
                  <a:moveTo>
                    <a:pt x="929" y="3417"/>
                  </a:moveTo>
                  <a:cubicBezTo>
                    <a:pt x="977" y="3513"/>
                    <a:pt x="1025" y="3572"/>
                    <a:pt x="1084" y="3632"/>
                  </a:cubicBezTo>
                  <a:lnTo>
                    <a:pt x="572" y="3632"/>
                  </a:lnTo>
                  <a:cubicBezTo>
                    <a:pt x="572" y="3584"/>
                    <a:pt x="596" y="3524"/>
                    <a:pt x="632" y="3477"/>
                  </a:cubicBezTo>
                  <a:cubicBezTo>
                    <a:pt x="667" y="3453"/>
                    <a:pt x="727" y="3417"/>
                    <a:pt x="786" y="3417"/>
                  </a:cubicBezTo>
                  <a:close/>
                  <a:moveTo>
                    <a:pt x="2322" y="0"/>
                  </a:moveTo>
                  <a:cubicBezTo>
                    <a:pt x="2215" y="0"/>
                    <a:pt x="2120" y="60"/>
                    <a:pt x="2084" y="143"/>
                  </a:cubicBezTo>
                  <a:lnTo>
                    <a:pt x="1548" y="24"/>
                  </a:lnTo>
                  <a:lnTo>
                    <a:pt x="1322" y="643"/>
                  </a:lnTo>
                  <a:cubicBezTo>
                    <a:pt x="1013" y="643"/>
                    <a:pt x="727" y="727"/>
                    <a:pt x="513" y="857"/>
                  </a:cubicBezTo>
                  <a:cubicBezTo>
                    <a:pt x="453" y="822"/>
                    <a:pt x="382" y="786"/>
                    <a:pt x="310" y="786"/>
                  </a:cubicBezTo>
                  <a:cubicBezTo>
                    <a:pt x="132" y="786"/>
                    <a:pt x="1" y="917"/>
                    <a:pt x="1" y="1096"/>
                  </a:cubicBezTo>
                  <a:cubicBezTo>
                    <a:pt x="1" y="1203"/>
                    <a:pt x="60" y="1298"/>
                    <a:pt x="143" y="1358"/>
                  </a:cubicBezTo>
                  <a:cubicBezTo>
                    <a:pt x="143" y="1381"/>
                    <a:pt x="132" y="1417"/>
                    <a:pt x="132" y="1441"/>
                  </a:cubicBezTo>
                  <a:cubicBezTo>
                    <a:pt x="132" y="1739"/>
                    <a:pt x="382" y="2012"/>
                    <a:pt x="751" y="2143"/>
                  </a:cubicBezTo>
                  <a:cubicBezTo>
                    <a:pt x="548" y="2262"/>
                    <a:pt x="429" y="2441"/>
                    <a:pt x="429" y="2643"/>
                  </a:cubicBezTo>
                  <a:cubicBezTo>
                    <a:pt x="429" y="2870"/>
                    <a:pt x="572" y="3084"/>
                    <a:pt x="846" y="3203"/>
                  </a:cubicBezTo>
                  <a:lnTo>
                    <a:pt x="894" y="3334"/>
                  </a:lnTo>
                  <a:lnTo>
                    <a:pt x="786" y="3334"/>
                  </a:lnTo>
                  <a:cubicBezTo>
                    <a:pt x="691" y="3334"/>
                    <a:pt x="620" y="3358"/>
                    <a:pt x="560" y="3417"/>
                  </a:cubicBezTo>
                  <a:cubicBezTo>
                    <a:pt x="453" y="3524"/>
                    <a:pt x="477" y="3679"/>
                    <a:pt x="477" y="3691"/>
                  </a:cubicBezTo>
                  <a:lnTo>
                    <a:pt x="477" y="3739"/>
                  </a:lnTo>
                  <a:lnTo>
                    <a:pt x="2227" y="3739"/>
                  </a:lnTo>
                  <a:lnTo>
                    <a:pt x="2227" y="3691"/>
                  </a:lnTo>
                  <a:cubicBezTo>
                    <a:pt x="2227" y="3691"/>
                    <a:pt x="2227" y="3524"/>
                    <a:pt x="2144" y="3417"/>
                  </a:cubicBezTo>
                  <a:cubicBezTo>
                    <a:pt x="2096" y="3382"/>
                    <a:pt x="2025" y="3346"/>
                    <a:pt x="1929" y="3346"/>
                  </a:cubicBezTo>
                  <a:lnTo>
                    <a:pt x="1822" y="3346"/>
                  </a:lnTo>
                  <a:cubicBezTo>
                    <a:pt x="1846" y="3298"/>
                    <a:pt x="1858" y="3239"/>
                    <a:pt x="1870" y="3203"/>
                  </a:cubicBezTo>
                  <a:lnTo>
                    <a:pt x="1870" y="3215"/>
                  </a:lnTo>
                  <a:cubicBezTo>
                    <a:pt x="2120" y="3096"/>
                    <a:pt x="2263" y="2882"/>
                    <a:pt x="2263" y="2667"/>
                  </a:cubicBezTo>
                  <a:cubicBezTo>
                    <a:pt x="2263" y="2465"/>
                    <a:pt x="2144" y="2286"/>
                    <a:pt x="1941" y="2155"/>
                  </a:cubicBezTo>
                  <a:lnTo>
                    <a:pt x="1941" y="2143"/>
                  </a:lnTo>
                  <a:cubicBezTo>
                    <a:pt x="2322" y="2012"/>
                    <a:pt x="2584" y="1739"/>
                    <a:pt x="2584" y="1441"/>
                  </a:cubicBezTo>
                  <a:cubicBezTo>
                    <a:pt x="2584" y="1417"/>
                    <a:pt x="2584" y="1381"/>
                    <a:pt x="2572" y="1358"/>
                  </a:cubicBezTo>
                  <a:cubicBezTo>
                    <a:pt x="2656" y="1298"/>
                    <a:pt x="2715" y="1203"/>
                    <a:pt x="2715" y="1096"/>
                  </a:cubicBezTo>
                  <a:cubicBezTo>
                    <a:pt x="2715" y="941"/>
                    <a:pt x="2572" y="786"/>
                    <a:pt x="2406" y="786"/>
                  </a:cubicBezTo>
                  <a:cubicBezTo>
                    <a:pt x="2334" y="786"/>
                    <a:pt x="2263" y="822"/>
                    <a:pt x="2203" y="857"/>
                  </a:cubicBezTo>
                  <a:cubicBezTo>
                    <a:pt x="1989" y="727"/>
                    <a:pt x="1727" y="655"/>
                    <a:pt x="1429" y="643"/>
                  </a:cubicBezTo>
                  <a:lnTo>
                    <a:pt x="1608" y="143"/>
                  </a:lnTo>
                  <a:lnTo>
                    <a:pt x="2060" y="250"/>
                  </a:lnTo>
                  <a:cubicBezTo>
                    <a:pt x="2060" y="381"/>
                    <a:pt x="2179" y="500"/>
                    <a:pt x="2322" y="500"/>
                  </a:cubicBezTo>
                  <a:cubicBezTo>
                    <a:pt x="2453" y="500"/>
                    <a:pt x="2572" y="381"/>
                    <a:pt x="2572" y="250"/>
                  </a:cubicBezTo>
                  <a:cubicBezTo>
                    <a:pt x="2572" y="119"/>
                    <a:pt x="2453" y="0"/>
                    <a:pt x="2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4" name="Google Shape;244;p15"/>
            <p:cNvSpPr/>
            <p:nvPr/>
          </p:nvSpPr>
          <p:spPr>
            <a:xfrm>
              <a:off x="5982800" y="2551183"/>
              <a:ext cx="33641" cy="9071"/>
            </a:xfrm>
            <a:custGeom>
              <a:rect b="b" l="l" r="r" t="t"/>
              <a:pathLst>
                <a:path extrusionOk="0" h="254" w="942">
                  <a:moveTo>
                    <a:pt x="889" y="1"/>
                  </a:moveTo>
                  <a:cubicBezTo>
                    <a:pt x="876" y="1"/>
                    <a:pt x="864" y="10"/>
                    <a:pt x="858" y="28"/>
                  </a:cubicBezTo>
                  <a:cubicBezTo>
                    <a:pt x="858" y="28"/>
                    <a:pt x="739" y="147"/>
                    <a:pt x="477" y="147"/>
                  </a:cubicBezTo>
                  <a:cubicBezTo>
                    <a:pt x="203" y="147"/>
                    <a:pt x="96" y="39"/>
                    <a:pt x="96" y="28"/>
                  </a:cubicBezTo>
                  <a:cubicBezTo>
                    <a:pt x="90" y="22"/>
                    <a:pt x="81" y="19"/>
                    <a:pt x="69" y="19"/>
                  </a:cubicBezTo>
                  <a:cubicBezTo>
                    <a:pt x="57" y="19"/>
                    <a:pt x="42" y="22"/>
                    <a:pt x="24" y="28"/>
                  </a:cubicBezTo>
                  <a:cubicBezTo>
                    <a:pt x="12" y="39"/>
                    <a:pt x="1" y="75"/>
                    <a:pt x="24" y="99"/>
                  </a:cubicBezTo>
                  <a:cubicBezTo>
                    <a:pt x="24" y="99"/>
                    <a:pt x="155" y="254"/>
                    <a:pt x="477" y="254"/>
                  </a:cubicBezTo>
                  <a:cubicBezTo>
                    <a:pt x="786" y="254"/>
                    <a:pt x="917" y="123"/>
                    <a:pt x="929" y="99"/>
                  </a:cubicBezTo>
                  <a:cubicBezTo>
                    <a:pt x="941" y="87"/>
                    <a:pt x="941" y="63"/>
                    <a:pt x="929" y="28"/>
                  </a:cubicBezTo>
                  <a:cubicBezTo>
                    <a:pt x="917" y="10"/>
                    <a:pt x="902" y="1"/>
                    <a:pt x="8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5" name="Google Shape;245;p15"/>
            <p:cNvSpPr/>
            <p:nvPr/>
          </p:nvSpPr>
          <p:spPr>
            <a:xfrm>
              <a:off x="4788396" y="3057301"/>
              <a:ext cx="13642" cy="13642"/>
            </a:xfrm>
            <a:custGeom>
              <a:rect b="b" l="l" r="r" t="t"/>
              <a:pathLst>
                <a:path extrusionOk="0" h="382" w="382">
                  <a:moveTo>
                    <a:pt x="191" y="0"/>
                  </a:moveTo>
                  <a:cubicBezTo>
                    <a:pt x="84" y="0"/>
                    <a:pt x="1" y="83"/>
                    <a:pt x="1" y="191"/>
                  </a:cubicBezTo>
                  <a:cubicBezTo>
                    <a:pt x="1" y="298"/>
                    <a:pt x="84" y="381"/>
                    <a:pt x="191" y="381"/>
                  </a:cubicBezTo>
                  <a:cubicBezTo>
                    <a:pt x="299" y="381"/>
                    <a:pt x="382" y="298"/>
                    <a:pt x="382" y="191"/>
                  </a:cubicBezTo>
                  <a:cubicBezTo>
                    <a:pt x="382" y="83"/>
                    <a:pt x="299"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6" name="Google Shape;246;p15"/>
            <p:cNvSpPr/>
            <p:nvPr/>
          </p:nvSpPr>
          <p:spPr>
            <a:xfrm>
              <a:off x="4816894" y="3057729"/>
              <a:ext cx="14071" cy="13642"/>
            </a:xfrm>
            <a:custGeom>
              <a:rect b="b" l="l" r="r" t="t"/>
              <a:pathLst>
                <a:path extrusionOk="0" h="382" w="394">
                  <a:moveTo>
                    <a:pt x="203" y="0"/>
                  </a:moveTo>
                  <a:cubicBezTo>
                    <a:pt x="96" y="0"/>
                    <a:pt x="1" y="83"/>
                    <a:pt x="1" y="191"/>
                  </a:cubicBezTo>
                  <a:cubicBezTo>
                    <a:pt x="1" y="298"/>
                    <a:pt x="96" y="381"/>
                    <a:pt x="203" y="381"/>
                  </a:cubicBezTo>
                  <a:cubicBezTo>
                    <a:pt x="298" y="381"/>
                    <a:pt x="394" y="298"/>
                    <a:pt x="394" y="191"/>
                  </a:cubicBezTo>
                  <a:cubicBezTo>
                    <a:pt x="394" y="71"/>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7" name="Google Shape;247;p15"/>
            <p:cNvSpPr/>
            <p:nvPr/>
          </p:nvSpPr>
          <p:spPr>
            <a:xfrm>
              <a:off x="4760361" y="3017731"/>
              <a:ext cx="96959" cy="133565"/>
            </a:xfrm>
            <a:custGeom>
              <a:rect b="b" l="l" r="r" t="t"/>
              <a:pathLst>
                <a:path extrusionOk="0" h="3740" w="2715">
                  <a:moveTo>
                    <a:pt x="2322" y="96"/>
                  </a:moveTo>
                  <a:cubicBezTo>
                    <a:pt x="2405" y="96"/>
                    <a:pt x="2477" y="168"/>
                    <a:pt x="2477" y="239"/>
                  </a:cubicBezTo>
                  <a:cubicBezTo>
                    <a:pt x="2477" y="334"/>
                    <a:pt x="2405" y="394"/>
                    <a:pt x="2322" y="394"/>
                  </a:cubicBezTo>
                  <a:cubicBezTo>
                    <a:pt x="2227" y="394"/>
                    <a:pt x="2155" y="310"/>
                    <a:pt x="2155" y="239"/>
                  </a:cubicBezTo>
                  <a:cubicBezTo>
                    <a:pt x="2155" y="168"/>
                    <a:pt x="2227" y="96"/>
                    <a:pt x="2322" y="96"/>
                  </a:cubicBezTo>
                  <a:close/>
                  <a:moveTo>
                    <a:pt x="322" y="882"/>
                  </a:moveTo>
                  <a:cubicBezTo>
                    <a:pt x="369" y="882"/>
                    <a:pt x="405" y="894"/>
                    <a:pt x="441" y="906"/>
                  </a:cubicBezTo>
                  <a:cubicBezTo>
                    <a:pt x="322" y="1001"/>
                    <a:pt x="226" y="1120"/>
                    <a:pt x="179" y="1239"/>
                  </a:cubicBezTo>
                  <a:cubicBezTo>
                    <a:pt x="131" y="1203"/>
                    <a:pt x="95" y="1144"/>
                    <a:pt x="95" y="1084"/>
                  </a:cubicBezTo>
                  <a:cubicBezTo>
                    <a:pt x="95" y="965"/>
                    <a:pt x="203" y="882"/>
                    <a:pt x="322" y="882"/>
                  </a:cubicBezTo>
                  <a:close/>
                  <a:moveTo>
                    <a:pt x="2417" y="882"/>
                  </a:moveTo>
                  <a:cubicBezTo>
                    <a:pt x="2536" y="882"/>
                    <a:pt x="2643" y="965"/>
                    <a:pt x="2643" y="1084"/>
                  </a:cubicBezTo>
                  <a:cubicBezTo>
                    <a:pt x="2643" y="1144"/>
                    <a:pt x="2608" y="1203"/>
                    <a:pt x="2572" y="1251"/>
                  </a:cubicBezTo>
                  <a:cubicBezTo>
                    <a:pt x="2524" y="1132"/>
                    <a:pt x="2429" y="1013"/>
                    <a:pt x="2298" y="930"/>
                  </a:cubicBezTo>
                  <a:cubicBezTo>
                    <a:pt x="2334" y="894"/>
                    <a:pt x="2381" y="882"/>
                    <a:pt x="2417" y="882"/>
                  </a:cubicBezTo>
                  <a:close/>
                  <a:moveTo>
                    <a:pt x="1369" y="739"/>
                  </a:moveTo>
                  <a:cubicBezTo>
                    <a:pt x="1988" y="739"/>
                    <a:pt x="2489" y="1061"/>
                    <a:pt x="2489" y="1442"/>
                  </a:cubicBezTo>
                  <a:cubicBezTo>
                    <a:pt x="2489" y="1834"/>
                    <a:pt x="1988" y="2144"/>
                    <a:pt x="1369" y="2144"/>
                  </a:cubicBezTo>
                  <a:cubicBezTo>
                    <a:pt x="738" y="2144"/>
                    <a:pt x="238" y="1834"/>
                    <a:pt x="238" y="1442"/>
                  </a:cubicBezTo>
                  <a:cubicBezTo>
                    <a:pt x="238" y="1061"/>
                    <a:pt x="738" y="739"/>
                    <a:pt x="1369" y="739"/>
                  </a:cubicBezTo>
                  <a:close/>
                  <a:moveTo>
                    <a:pt x="774" y="2251"/>
                  </a:moveTo>
                  <a:cubicBezTo>
                    <a:pt x="774" y="2561"/>
                    <a:pt x="786" y="2846"/>
                    <a:pt x="834" y="3085"/>
                  </a:cubicBezTo>
                  <a:cubicBezTo>
                    <a:pt x="631" y="2977"/>
                    <a:pt x="536" y="2811"/>
                    <a:pt x="536" y="2656"/>
                  </a:cubicBezTo>
                  <a:cubicBezTo>
                    <a:pt x="536" y="2489"/>
                    <a:pt x="619" y="2358"/>
                    <a:pt x="774" y="2251"/>
                  </a:cubicBezTo>
                  <a:close/>
                  <a:moveTo>
                    <a:pt x="1965" y="2275"/>
                  </a:moveTo>
                  <a:cubicBezTo>
                    <a:pt x="2096" y="2370"/>
                    <a:pt x="2179" y="2501"/>
                    <a:pt x="2179" y="2656"/>
                  </a:cubicBezTo>
                  <a:cubicBezTo>
                    <a:pt x="2179" y="2811"/>
                    <a:pt x="2084" y="2966"/>
                    <a:pt x="1893" y="3085"/>
                  </a:cubicBezTo>
                  <a:cubicBezTo>
                    <a:pt x="1941" y="2846"/>
                    <a:pt x="1965" y="2561"/>
                    <a:pt x="1965" y="2275"/>
                  </a:cubicBezTo>
                  <a:close/>
                  <a:moveTo>
                    <a:pt x="929" y="3430"/>
                  </a:moveTo>
                  <a:cubicBezTo>
                    <a:pt x="976" y="3513"/>
                    <a:pt x="1024" y="3573"/>
                    <a:pt x="1084" y="3632"/>
                  </a:cubicBezTo>
                  <a:lnTo>
                    <a:pt x="572" y="3632"/>
                  </a:lnTo>
                  <a:cubicBezTo>
                    <a:pt x="572" y="3585"/>
                    <a:pt x="595" y="3525"/>
                    <a:pt x="631" y="3489"/>
                  </a:cubicBezTo>
                  <a:cubicBezTo>
                    <a:pt x="667" y="3454"/>
                    <a:pt x="726" y="3430"/>
                    <a:pt x="786" y="3430"/>
                  </a:cubicBezTo>
                  <a:close/>
                  <a:moveTo>
                    <a:pt x="905" y="2180"/>
                  </a:moveTo>
                  <a:cubicBezTo>
                    <a:pt x="1048" y="2215"/>
                    <a:pt x="1203" y="2227"/>
                    <a:pt x="1381" y="2227"/>
                  </a:cubicBezTo>
                  <a:cubicBezTo>
                    <a:pt x="1414" y="2233"/>
                    <a:pt x="1448" y="2235"/>
                    <a:pt x="1482" y="2235"/>
                  </a:cubicBezTo>
                  <a:cubicBezTo>
                    <a:pt x="1595" y="2235"/>
                    <a:pt x="1712" y="2210"/>
                    <a:pt x="1822" y="2192"/>
                  </a:cubicBezTo>
                  <a:cubicBezTo>
                    <a:pt x="1834" y="2192"/>
                    <a:pt x="1857" y="2204"/>
                    <a:pt x="1869" y="2204"/>
                  </a:cubicBezTo>
                  <a:cubicBezTo>
                    <a:pt x="1869" y="3085"/>
                    <a:pt x="1786" y="3632"/>
                    <a:pt x="1381" y="3632"/>
                  </a:cubicBezTo>
                  <a:cubicBezTo>
                    <a:pt x="929" y="3632"/>
                    <a:pt x="893" y="2966"/>
                    <a:pt x="893" y="2192"/>
                  </a:cubicBezTo>
                  <a:cubicBezTo>
                    <a:pt x="893" y="2192"/>
                    <a:pt x="905" y="2192"/>
                    <a:pt x="905" y="2180"/>
                  </a:cubicBezTo>
                  <a:close/>
                  <a:moveTo>
                    <a:pt x="1941" y="3430"/>
                  </a:moveTo>
                  <a:lnTo>
                    <a:pt x="1941" y="3442"/>
                  </a:lnTo>
                  <a:cubicBezTo>
                    <a:pt x="2000" y="3442"/>
                    <a:pt x="2048" y="3454"/>
                    <a:pt x="2084" y="3489"/>
                  </a:cubicBezTo>
                  <a:cubicBezTo>
                    <a:pt x="2119" y="3525"/>
                    <a:pt x="2143" y="3585"/>
                    <a:pt x="2143" y="3632"/>
                  </a:cubicBezTo>
                  <a:lnTo>
                    <a:pt x="1631" y="3632"/>
                  </a:lnTo>
                  <a:cubicBezTo>
                    <a:pt x="1691" y="3585"/>
                    <a:pt x="1750" y="3513"/>
                    <a:pt x="1798" y="3430"/>
                  </a:cubicBezTo>
                  <a:close/>
                  <a:moveTo>
                    <a:pt x="2322" y="1"/>
                  </a:moveTo>
                  <a:cubicBezTo>
                    <a:pt x="2215" y="1"/>
                    <a:pt x="2119" y="60"/>
                    <a:pt x="2084" y="144"/>
                  </a:cubicBezTo>
                  <a:lnTo>
                    <a:pt x="1548" y="25"/>
                  </a:lnTo>
                  <a:lnTo>
                    <a:pt x="1322" y="644"/>
                  </a:lnTo>
                  <a:cubicBezTo>
                    <a:pt x="1012" y="644"/>
                    <a:pt x="726" y="727"/>
                    <a:pt x="512" y="870"/>
                  </a:cubicBezTo>
                  <a:cubicBezTo>
                    <a:pt x="453" y="822"/>
                    <a:pt x="381" y="787"/>
                    <a:pt x="310" y="787"/>
                  </a:cubicBezTo>
                  <a:cubicBezTo>
                    <a:pt x="131" y="787"/>
                    <a:pt x="0" y="930"/>
                    <a:pt x="0" y="1108"/>
                  </a:cubicBezTo>
                  <a:cubicBezTo>
                    <a:pt x="0" y="1203"/>
                    <a:pt x="60" y="1299"/>
                    <a:pt x="143" y="1358"/>
                  </a:cubicBezTo>
                  <a:cubicBezTo>
                    <a:pt x="143" y="1382"/>
                    <a:pt x="131" y="1418"/>
                    <a:pt x="131" y="1442"/>
                  </a:cubicBezTo>
                  <a:cubicBezTo>
                    <a:pt x="131" y="1739"/>
                    <a:pt x="381" y="2013"/>
                    <a:pt x="750" y="2144"/>
                  </a:cubicBezTo>
                  <a:cubicBezTo>
                    <a:pt x="548" y="2263"/>
                    <a:pt x="429" y="2442"/>
                    <a:pt x="429" y="2656"/>
                  </a:cubicBezTo>
                  <a:cubicBezTo>
                    <a:pt x="429" y="2870"/>
                    <a:pt x="572" y="3085"/>
                    <a:pt x="845" y="3204"/>
                  </a:cubicBezTo>
                  <a:lnTo>
                    <a:pt x="893" y="3335"/>
                  </a:lnTo>
                  <a:lnTo>
                    <a:pt x="786" y="3335"/>
                  </a:lnTo>
                  <a:cubicBezTo>
                    <a:pt x="691" y="3335"/>
                    <a:pt x="619" y="3370"/>
                    <a:pt x="560" y="3430"/>
                  </a:cubicBezTo>
                  <a:cubicBezTo>
                    <a:pt x="453" y="3525"/>
                    <a:pt x="476" y="3680"/>
                    <a:pt x="476" y="3692"/>
                  </a:cubicBezTo>
                  <a:lnTo>
                    <a:pt x="476" y="3739"/>
                  </a:lnTo>
                  <a:lnTo>
                    <a:pt x="2227" y="3739"/>
                  </a:lnTo>
                  <a:lnTo>
                    <a:pt x="2227" y="3692"/>
                  </a:lnTo>
                  <a:cubicBezTo>
                    <a:pt x="2227" y="3692"/>
                    <a:pt x="2227" y="3525"/>
                    <a:pt x="2143" y="3430"/>
                  </a:cubicBezTo>
                  <a:cubicBezTo>
                    <a:pt x="2096" y="3382"/>
                    <a:pt x="2024" y="3347"/>
                    <a:pt x="1929" y="3347"/>
                  </a:cubicBezTo>
                  <a:lnTo>
                    <a:pt x="1822" y="3347"/>
                  </a:lnTo>
                  <a:cubicBezTo>
                    <a:pt x="1846" y="3311"/>
                    <a:pt x="1857" y="3251"/>
                    <a:pt x="1869" y="3204"/>
                  </a:cubicBezTo>
                  <a:lnTo>
                    <a:pt x="1869" y="3216"/>
                  </a:lnTo>
                  <a:cubicBezTo>
                    <a:pt x="2119" y="3096"/>
                    <a:pt x="2262" y="2894"/>
                    <a:pt x="2262" y="2668"/>
                  </a:cubicBezTo>
                  <a:cubicBezTo>
                    <a:pt x="2262" y="2477"/>
                    <a:pt x="2143" y="2299"/>
                    <a:pt x="1941" y="2156"/>
                  </a:cubicBezTo>
                  <a:lnTo>
                    <a:pt x="1941" y="2144"/>
                  </a:lnTo>
                  <a:cubicBezTo>
                    <a:pt x="2322" y="2013"/>
                    <a:pt x="2584" y="1739"/>
                    <a:pt x="2584" y="1442"/>
                  </a:cubicBezTo>
                  <a:cubicBezTo>
                    <a:pt x="2584" y="1418"/>
                    <a:pt x="2584" y="1382"/>
                    <a:pt x="2572" y="1358"/>
                  </a:cubicBezTo>
                  <a:cubicBezTo>
                    <a:pt x="2655" y="1299"/>
                    <a:pt x="2715" y="1203"/>
                    <a:pt x="2715" y="1108"/>
                  </a:cubicBezTo>
                  <a:cubicBezTo>
                    <a:pt x="2715" y="941"/>
                    <a:pt x="2572" y="787"/>
                    <a:pt x="2405" y="787"/>
                  </a:cubicBezTo>
                  <a:cubicBezTo>
                    <a:pt x="2334" y="787"/>
                    <a:pt x="2262" y="822"/>
                    <a:pt x="2203" y="870"/>
                  </a:cubicBezTo>
                  <a:cubicBezTo>
                    <a:pt x="1988" y="727"/>
                    <a:pt x="1727" y="656"/>
                    <a:pt x="1429" y="644"/>
                  </a:cubicBezTo>
                  <a:lnTo>
                    <a:pt x="1607" y="156"/>
                  </a:lnTo>
                  <a:lnTo>
                    <a:pt x="2060" y="251"/>
                  </a:lnTo>
                  <a:cubicBezTo>
                    <a:pt x="2060" y="394"/>
                    <a:pt x="2179" y="513"/>
                    <a:pt x="2322" y="513"/>
                  </a:cubicBezTo>
                  <a:cubicBezTo>
                    <a:pt x="2453" y="513"/>
                    <a:pt x="2572" y="394"/>
                    <a:pt x="2572" y="251"/>
                  </a:cubicBezTo>
                  <a:cubicBezTo>
                    <a:pt x="2572" y="120"/>
                    <a:pt x="2453" y="1"/>
                    <a:pt x="2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8" name="Google Shape;248;p15"/>
            <p:cNvSpPr/>
            <p:nvPr/>
          </p:nvSpPr>
          <p:spPr>
            <a:xfrm>
              <a:off x="4792253" y="3079514"/>
              <a:ext cx="33605" cy="8428"/>
            </a:xfrm>
            <a:custGeom>
              <a:rect b="b" l="l" r="r" t="t"/>
              <a:pathLst>
                <a:path extrusionOk="0" h="236" w="941">
                  <a:moveTo>
                    <a:pt x="69" y="0"/>
                  </a:moveTo>
                  <a:cubicBezTo>
                    <a:pt x="57" y="0"/>
                    <a:pt x="42" y="3"/>
                    <a:pt x="24" y="9"/>
                  </a:cubicBezTo>
                  <a:cubicBezTo>
                    <a:pt x="12" y="33"/>
                    <a:pt x="0" y="57"/>
                    <a:pt x="24" y="93"/>
                  </a:cubicBezTo>
                  <a:cubicBezTo>
                    <a:pt x="24" y="93"/>
                    <a:pt x="155" y="235"/>
                    <a:pt x="476" y="235"/>
                  </a:cubicBezTo>
                  <a:cubicBezTo>
                    <a:pt x="786" y="235"/>
                    <a:pt x="917" y="104"/>
                    <a:pt x="929" y="93"/>
                  </a:cubicBezTo>
                  <a:cubicBezTo>
                    <a:pt x="941" y="69"/>
                    <a:pt x="941" y="45"/>
                    <a:pt x="929" y="9"/>
                  </a:cubicBezTo>
                  <a:cubicBezTo>
                    <a:pt x="917" y="3"/>
                    <a:pt x="902" y="0"/>
                    <a:pt x="889" y="0"/>
                  </a:cubicBezTo>
                  <a:cubicBezTo>
                    <a:pt x="875" y="0"/>
                    <a:pt x="863" y="3"/>
                    <a:pt x="857" y="9"/>
                  </a:cubicBezTo>
                  <a:cubicBezTo>
                    <a:pt x="857" y="9"/>
                    <a:pt x="738" y="128"/>
                    <a:pt x="476" y="128"/>
                  </a:cubicBezTo>
                  <a:cubicBezTo>
                    <a:pt x="202" y="128"/>
                    <a:pt x="95" y="21"/>
                    <a:pt x="95" y="9"/>
                  </a:cubicBezTo>
                  <a:cubicBezTo>
                    <a:pt x="89" y="3"/>
                    <a:pt x="80"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49" name="Google Shape;249;p15"/>
            <p:cNvSpPr/>
            <p:nvPr/>
          </p:nvSpPr>
          <p:spPr>
            <a:xfrm>
              <a:off x="4903211" y="4091392"/>
              <a:ext cx="12785" cy="12785"/>
            </a:xfrm>
            <a:custGeom>
              <a:rect b="b" l="l" r="r" t="t"/>
              <a:pathLst>
                <a:path extrusionOk="0" h="358" w="358">
                  <a:moveTo>
                    <a:pt x="179" y="0"/>
                  </a:moveTo>
                  <a:cubicBezTo>
                    <a:pt x="72" y="0"/>
                    <a:pt x="1" y="72"/>
                    <a:pt x="1" y="179"/>
                  </a:cubicBezTo>
                  <a:cubicBezTo>
                    <a:pt x="1" y="286"/>
                    <a:pt x="72" y="357"/>
                    <a:pt x="179" y="357"/>
                  </a:cubicBezTo>
                  <a:cubicBezTo>
                    <a:pt x="274" y="345"/>
                    <a:pt x="358" y="274"/>
                    <a:pt x="358" y="179"/>
                  </a:cubicBez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0" name="Google Shape;250;p15"/>
            <p:cNvSpPr/>
            <p:nvPr/>
          </p:nvSpPr>
          <p:spPr>
            <a:xfrm>
              <a:off x="4930424" y="4091392"/>
              <a:ext cx="12785" cy="12785"/>
            </a:xfrm>
            <a:custGeom>
              <a:rect b="b" l="l" r="r" t="t"/>
              <a:pathLst>
                <a:path extrusionOk="0" h="358" w="358">
                  <a:moveTo>
                    <a:pt x="179" y="0"/>
                  </a:moveTo>
                  <a:cubicBezTo>
                    <a:pt x="72" y="0"/>
                    <a:pt x="1" y="72"/>
                    <a:pt x="1" y="179"/>
                  </a:cubicBezTo>
                  <a:cubicBezTo>
                    <a:pt x="1" y="286"/>
                    <a:pt x="72" y="357"/>
                    <a:pt x="179" y="357"/>
                  </a:cubicBezTo>
                  <a:cubicBezTo>
                    <a:pt x="274" y="357"/>
                    <a:pt x="358" y="286"/>
                    <a:pt x="358" y="179"/>
                  </a:cubicBez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1" name="Google Shape;251;p15"/>
            <p:cNvSpPr/>
            <p:nvPr/>
          </p:nvSpPr>
          <p:spPr>
            <a:xfrm>
              <a:off x="4876427" y="4054394"/>
              <a:ext cx="89317" cy="124601"/>
            </a:xfrm>
            <a:custGeom>
              <a:rect b="b" l="l" r="r" t="t"/>
              <a:pathLst>
                <a:path extrusionOk="0" h="3489" w="2501">
                  <a:moveTo>
                    <a:pt x="2191" y="84"/>
                  </a:moveTo>
                  <a:cubicBezTo>
                    <a:pt x="2263" y="84"/>
                    <a:pt x="2346" y="143"/>
                    <a:pt x="2346" y="238"/>
                  </a:cubicBezTo>
                  <a:cubicBezTo>
                    <a:pt x="2346" y="310"/>
                    <a:pt x="2287" y="381"/>
                    <a:pt x="2191" y="381"/>
                  </a:cubicBezTo>
                  <a:cubicBezTo>
                    <a:pt x="2120" y="381"/>
                    <a:pt x="2048" y="322"/>
                    <a:pt x="2048" y="238"/>
                  </a:cubicBezTo>
                  <a:cubicBezTo>
                    <a:pt x="2048" y="143"/>
                    <a:pt x="2108" y="84"/>
                    <a:pt x="2191" y="84"/>
                  </a:cubicBezTo>
                  <a:close/>
                  <a:moveTo>
                    <a:pt x="322" y="810"/>
                  </a:moveTo>
                  <a:cubicBezTo>
                    <a:pt x="358" y="810"/>
                    <a:pt x="393" y="834"/>
                    <a:pt x="441" y="846"/>
                  </a:cubicBezTo>
                  <a:cubicBezTo>
                    <a:pt x="322" y="929"/>
                    <a:pt x="239" y="1036"/>
                    <a:pt x="203" y="1155"/>
                  </a:cubicBezTo>
                  <a:cubicBezTo>
                    <a:pt x="131" y="1131"/>
                    <a:pt x="108" y="1072"/>
                    <a:pt x="108" y="1012"/>
                  </a:cubicBezTo>
                  <a:cubicBezTo>
                    <a:pt x="108" y="905"/>
                    <a:pt x="203" y="810"/>
                    <a:pt x="322" y="810"/>
                  </a:cubicBezTo>
                  <a:close/>
                  <a:moveTo>
                    <a:pt x="2287" y="810"/>
                  </a:moveTo>
                  <a:cubicBezTo>
                    <a:pt x="2382" y="810"/>
                    <a:pt x="2489" y="905"/>
                    <a:pt x="2489" y="1012"/>
                  </a:cubicBezTo>
                  <a:cubicBezTo>
                    <a:pt x="2489" y="1072"/>
                    <a:pt x="2465" y="1131"/>
                    <a:pt x="2417" y="1155"/>
                  </a:cubicBezTo>
                  <a:cubicBezTo>
                    <a:pt x="2370" y="1036"/>
                    <a:pt x="2287" y="929"/>
                    <a:pt x="2179" y="846"/>
                  </a:cubicBezTo>
                  <a:cubicBezTo>
                    <a:pt x="2191" y="834"/>
                    <a:pt x="2239" y="810"/>
                    <a:pt x="2287" y="810"/>
                  </a:cubicBezTo>
                  <a:close/>
                  <a:moveTo>
                    <a:pt x="1298" y="691"/>
                  </a:moveTo>
                  <a:cubicBezTo>
                    <a:pt x="1882" y="691"/>
                    <a:pt x="2358" y="988"/>
                    <a:pt x="2358" y="1346"/>
                  </a:cubicBezTo>
                  <a:cubicBezTo>
                    <a:pt x="2358" y="1703"/>
                    <a:pt x="1882" y="2000"/>
                    <a:pt x="1298" y="2000"/>
                  </a:cubicBezTo>
                  <a:cubicBezTo>
                    <a:pt x="715" y="2000"/>
                    <a:pt x="239" y="1703"/>
                    <a:pt x="239" y="1346"/>
                  </a:cubicBezTo>
                  <a:cubicBezTo>
                    <a:pt x="239" y="988"/>
                    <a:pt x="715" y="691"/>
                    <a:pt x="1298" y="691"/>
                  </a:cubicBezTo>
                  <a:close/>
                  <a:moveTo>
                    <a:pt x="751" y="2096"/>
                  </a:moveTo>
                  <a:cubicBezTo>
                    <a:pt x="751" y="2393"/>
                    <a:pt x="763" y="2655"/>
                    <a:pt x="798" y="2870"/>
                  </a:cubicBezTo>
                  <a:cubicBezTo>
                    <a:pt x="620" y="2774"/>
                    <a:pt x="524" y="2632"/>
                    <a:pt x="524" y="2465"/>
                  </a:cubicBezTo>
                  <a:cubicBezTo>
                    <a:pt x="524" y="2322"/>
                    <a:pt x="620" y="2179"/>
                    <a:pt x="751" y="2096"/>
                  </a:cubicBezTo>
                  <a:close/>
                  <a:moveTo>
                    <a:pt x="1846" y="2108"/>
                  </a:moveTo>
                  <a:cubicBezTo>
                    <a:pt x="1989" y="2203"/>
                    <a:pt x="2060" y="2334"/>
                    <a:pt x="2060" y="2465"/>
                  </a:cubicBezTo>
                  <a:cubicBezTo>
                    <a:pt x="2060" y="2620"/>
                    <a:pt x="1965" y="2762"/>
                    <a:pt x="1786" y="2870"/>
                  </a:cubicBezTo>
                  <a:cubicBezTo>
                    <a:pt x="1834" y="2643"/>
                    <a:pt x="1846" y="2381"/>
                    <a:pt x="1846" y="2108"/>
                  </a:cubicBezTo>
                  <a:close/>
                  <a:moveTo>
                    <a:pt x="858" y="2024"/>
                  </a:moveTo>
                  <a:cubicBezTo>
                    <a:pt x="989" y="2048"/>
                    <a:pt x="1132" y="2072"/>
                    <a:pt x="1286" y="2072"/>
                  </a:cubicBezTo>
                  <a:cubicBezTo>
                    <a:pt x="1325" y="2077"/>
                    <a:pt x="1363" y="2080"/>
                    <a:pt x="1399" y="2080"/>
                  </a:cubicBezTo>
                  <a:cubicBezTo>
                    <a:pt x="1519" y="2080"/>
                    <a:pt x="1626" y="2054"/>
                    <a:pt x="1727" y="2036"/>
                  </a:cubicBezTo>
                  <a:cubicBezTo>
                    <a:pt x="1739" y="2036"/>
                    <a:pt x="1763" y="2048"/>
                    <a:pt x="1763" y="2048"/>
                  </a:cubicBezTo>
                  <a:cubicBezTo>
                    <a:pt x="1763" y="2870"/>
                    <a:pt x="1667" y="3370"/>
                    <a:pt x="1298" y="3370"/>
                  </a:cubicBezTo>
                  <a:cubicBezTo>
                    <a:pt x="882" y="3370"/>
                    <a:pt x="834" y="2751"/>
                    <a:pt x="834" y="2036"/>
                  </a:cubicBezTo>
                  <a:cubicBezTo>
                    <a:pt x="834" y="2036"/>
                    <a:pt x="858" y="2036"/>
                    <a:pt x="858" y="2024"/>
                  </a:cubicBezTo>
                  <a:close/>
                  <a:moveTo>
                    <a:pt x="1834" y="3191"/>
                  </a:moveTo>
                  <a:cubicBezTo>
                    <a:pt x="1894" y="3191"/>
                    <a:pt x="1917" y="3215"/>
                    <a:pt x="1953" y="3239"/>
                  </a:cubicBezTo>
                  <a:cubicBezTo>
                    <a:pt x="2001" y="3286"/>
                    <a:pt x="2013" y="3346"/>
                    <a:pt x="2013" y="3394"/>
                  </a:cubicBezTo>
                  <a:lnTo>
                    <a:pt x="1548" y="3394"/>
                  </a:lnTo>
                  <a:cubicBezTo>
                    <a:pt x="1608" y="3346"/>
                    <a:pt x="1655" y="3286"/>
                    <a:pt x="1703" y="3191"/>
                  </a:cubicBezTo>
                  <a:close/>
                  <a:moveTo>
                    <a:pt x="882" y="3215"/>
                  </a:moveTo>
                  <a:cubicBezTo>
                    <a:pt x="929" y="3286"/>
                    <a:pt x="977" y="3358"/>
                    <a:pt x="1036" y="3405"/>
                  </a:cubicBezTo>
                  <a:lnTo>
                    <a:pt x="560" y="3405"/>
                  </a:lnTo>
                  <a:cubicBezTo>
                    <a:pt x="572" y="3346"/>
                    <a:pt x="584" y="3286"/>
                    <a:pt x="620" y="3251"/>
                  </a:cubicBezTo>
                  <a:cubicBezTo>
                    <a:pt x="643" y="3227"/>
                    <a:pt x="691" y="3215"/>
                    <a:pt x="751" y="3215"/>
                  </a:cubicBezTo>
                  <a:close/>
                  <a:moveTo>
                    <a:pt x="2179" y="0"/>
                  </a:moveTo>
                  <a:cubicBezTo>
                    <a:pt x="2072" y="0"/>
                    <a:pt x="1989" y="60"/>
                    <a:pt x="1953" y="143"/>
                  </a:cubicBezTo>
                  <a:lnTo>
                    <a:pt x="1465" y="24"/>
                  </a:lnTo>
                  <a:lnTo>
                    <a:pt x="1251" y="596"/>
                  </a:lnTo>
                  <a:cubicBezTo>
                    <a:pt x="953" y="596"/>
                    <a:pt x="703" y="679"/>
                    <a:pt x="501" y="798"/>
                  </a:cubicBezTo>
                  <a:cubicBezTo>
                    <a:pt x="429" y="750"/>
                    <a:pt x="382" y="727"/>
                    <a:pt x="298" y="727"/>
                  </a:cubicBezTo>
                  <a:cubicBezTo>
                    <a:pt x="143" y="727"/>
                    <a:pt x="1" y="857"/>
                    <a:pt x="1" y="1012"/>
                  </a:cubicBezTo>
                  <a:cubicBezTo>
                    <a:pt x="1" y="1108"/>
                    <a:pt x="48" y="1203"/>
                    <a:pt x="143" y="1250"/>
                  </a:cubicBezTo>
                  <a:cubicBezTo>
                    <a:pt x="143" y="1274"/>
                    <a:pt x="120" y="1310"/>
                    <a:pt x="120" y="1334"/>
                  </a:cubicBezTo>
                  <a:cubicBezTo>
                    <a:pt x="120" y="1619"/>
                    <a:pt x="358" y="1858"/>
                    <a:pt x="715" y="1989"/>
                  </a:cubicBezTo>
                  <a:cubicBezTo>
                    <a:pt x="524" y="2108"/>
                    <a:pt x="405" y="2274"/>
                    <a:pt x="405" y="2465"/>
                  </a:cubicBezTo>
                  <a:cubicBezTo>
                    <a:pt x="405" y="2679"/>
                    <a:pt x="560" y="2870"/>
                    <a:pt x="798" y="2989"/>
                  </a:cubicBezTo>
                  <a:cubicBezTo>
                    <a:pt x="810" y="3036"/>
                    <a:pt x="822" y="3072"/>
                    <a:pt x="822" y="3120"/>
                  </a:cubicBezTo>
                  <a:lnTo>
                    <a:pt x="715" y="3120"/>
                  </a:lnTo>
                  <a:cubicBezTo>
                    <a:pt x="632" y="3120"/>
                    <a:pt x="572" y="3155"/>
                    <a:pt x="512" y="3191"/>
                  </a:cubicBezTo>
                  <a:cubicBezTo>
                    <a:pt x="417" y="3286"/>
                    <a:pt x="417" y="3429"/>
                    <a:pt x="417" y="3453"/>
                  </a:cubicBezTo>
                  <a:lnTo>
                    <a:pt x="417" y="3489"/>
                  </a:lnTo>
                  <a:lnTo>
                    <a:pt x="2060" y="3489"/>
                  </a:lnTo>
                  <a:lnTo>
                    <a:pt x="2060" y="3453"/>
                  </a:lnTo>
                  <a:cubicBezTo>
                    <a:pt x="2060" y="3453"/>
                    <a:pt x="2060" y="3286"/>
                    <a:pt x="1965" y="3191"/>
                  </a:cubicBezTo>
                  <a:cubicBezTo>
                    <a:pt x="1929" y="3155"/>
                    <a:pt x="1846" y="3120"/>
                    <a:pt x="1775" y="3120"/>
                  </a:cubicBezTo>
                  <a:lnTo>
                    <a:pt x="1667" y="3120"/>
                  </a:lnTo>
                  <a:cubicBezTo>
                    <a:pt x="1691" y="3072"/>
                    <a:pt x="1703" y="3036"/>
                    <a:pt x="1715" y="2977"/>
                  </a:cubicBezTo>
                  <a:lnTo>
                    <a:pt x="1715" y="2989"/>
                  </a:lnTo>
                  <a:cubicBezTo>
                    <a:pt x="1941" y="2870"/>
                    <a:pt x="2084" y="2679"/>
                    <a:pt x="2084" y="2477"/>
                  </a:cubicBezTo>
                  <a:cubicBezTo>
                    <a:pt x="2084" y="2286"/>
                    <a:pt x="1965" y="2120"/>
                    <a:pt x="1786" y="2024"/>
                  </a:cubicBezTo>
                  <a:lnTo>
                    <a:pt x="1786" y="2000"/>
                  </a:lnTo>
                  <a:cubicBezTo>
                    <a:pt x="2144" y="1870"/>
                    <a:pt x="2382" y="1631"/>
                    <a:pt x="2382" y="1346"/>
                  </a:cubicBezTo>
                  <a:cubicBezTo>
                    <a:pt x="2382" y="1322"/>
                    <a:pt x="2382" y="1286"/>
                    <a:pt x="2370" y="1262"/>
                  </a:cubicBezTo>
                  <a:cubicBezTo>
                    <a:pt x="2465" y="1215"/>
                    <a:pt x="2501" y="1108"/>
                    <a:pt x="2501" y="1024"/>
                  </a:cubicBezTo>
                  <a:cubicBezTo>
                    <a:pt x="2501" y="857"/>
                    <a:pt x="2370" y="738"/>
                    <a:pt x="2203" y="738"/>
                  </a:cubicBezTo>
                  <a:cubicBezTo>
                    <a:pt x="2132" y="738"/>
                    <a:pt x="2072" y="774"/>
                    <a:pt x="2013" y="810"/>
                  </a:cubicBezTo>
                  <a:cubicBezTo>
                    <a:pt x="1822" y="691"/>
                    <a:pt x="1572" y="619"/>
                    <a:pt x="1286" y="607"/>
                  </a:cubicBezTo>
                  <a:lnTo>
                    <a:pt x="1453" y="143"/>
                  </a:lnTo>
                  <a:lnTo>
                    <a:pt x="1941" y="238"/>
                  </a:lnTo>
                  <a:cubicBezTo>
                    <a:pt x="1941" y="369"/>
                    <a:pt x="2048" y="476"/>
                    <a:pt x="2179" y="476"/>
                  </a:cubicBezTo>
                  <a:cubicBezTo>
                    <a:pt x="2310" y="476"/>
                    <a:pt x="2417" y="369"/>
                    <a:pt x="2417" y="238"/>
                  </a:cubicBezTo>
                  <a:cubicBezTo>
                    <a:pt x="2417" y="95"/>
                    <a:pt x="2310" y="0"/>
                    <a:pt x="2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2" name="Google Shape;252;p15"/>
            <p:cNvSpPr/>
            <p:nvPr/>
          </p:nvSpPr>
          <p:spPr>
            <a:xfrm>
              <a:off x="4907890" y="4111891"/>
              <a:ext cx="31498" cy="7143"/>
            </a:xfrm>
            <a:custGeom>
              <a:rect b="b" l="l" r="r" t="t"/>
              <a:pathLst>
                <a:path extrusionOk="0" h="200" w="882">
                  <a:moveTo>
                    <a:pt x="47" y="1"/>
                  </a:moveTo>
                  <a:cubicBezTo>
                    <a:pt x="36" y="1"/>
                    <a:pt x="24" y="4"/>
                    <a:pt x="12" y="9"/>
                  </a:cubicBezTo>
                  <a:cubicBezTo>
                    <a:pt x="1" y="21"/>
                    <a:pt x="1" y="57"/>
                    <a:pt x="12" y="69"/>
                  </a:cubicBezTo>
                  <a:cubicBezTo>
                    <a:pt x="12" y="69"/>
                    <a:pt x="132" y="200"/>
                    <a:pt x="429" y="200"/>
                  </a:cubicBezTo>
                  <a:cubicBezTo>
                    <a:pt x="727" y="200"/>
                    <a:pt x="846" y="69"/>
                    <a:pt x="858" y="69"/>
                  </a:cubicBezTo>
                  <a:cubicBezTo>
                    <a:pt x="882" y="57"/>
                    <a:pt x="882" y="21"/>
                    <a:pt x="858" y="9"/>
                  </a:cubicBezTo>
                  <a:cubicBezTo>
                    <a:pt x="840" y="4"/>
                    <a:pt x="822" y="1"/>
                    <a:pt x="807" y="1"/>
                  </a:cubicBezTo>
                  <a:cubicBezTo>
                    <a:pt x="792" y="1"/>
                    <a:pt x="780" y="4"/>
                    <a:pt x="774" y="9"/>
                  </a:cubicBezTo>
                  <a:cubicBezTo>
                    <a:pt x="774" y="9"/>
                    <a:pt x="667" y="117"/>
                    <a:pt x="417" y="117"/>
                  </a:cubicBezTo>
                  <a:cubicBezTo>
                    <a:pt x="167" y="117"/>
                    <a:pt x="72" y="9"/>
                    <a:pt x="72" y="9"/>
                  </a:cubicBezTo>
                  <a:cubicBezTo>
                    <a:pt x="66" y="4"/>
                    <a:pt x="57" y="1"/>
                    <a:pt x="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3" name="Google Shape;253;p15"/>
            <p:cNvSpPr/>
            <p:nvPr/>
          </p:nvSpPr>
          <p:spPr>
            <a:xfrm>
              <a:off x="3757733" y="2306803"/>
              <a:ext cx="14892" cy="14928"/>
            </a:xfrm>
            <a:custGeom>
              <a:rect b="b" l="l" r="r" t="t"/>
              <a:pathLst>
                <a:path extrusionOk="0" h="418" w="417">
                  <a:moveTo>
                    <a:pt x="214" y="1"/>
                  </a:moveTo>
                  <a:cubicBezTo>
                    <a:pt x="95" y="1"/>
                    <a:pt x="0" y="84"/>
                    <a:pt x="0" y="203"/>
                  </a:cubicBezTo>
                  <a:cubicBezTo>
                    <a:pt x="0" y="322"/>
                    <a:pt x="95" y="417"/>
                    <a:pt x="214" y="417"/>
                  </a:cubicBezTo>
                  <a:cubicBezTo>
                    <a:pt x="310" y="417"/>
                    <a:pt x="417" y="310"/>
                    <a:pt x="417" y="203"/>
                  </a:cubicBezTo>
                  <a:cubicBezTo>
                    <a:pt x="417" y="84"/>
                    <a:pt x="334" y="1"/>
                    <a:pt x="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4" name="Google Shape;254;p15"/>
            <p:cNvSpPr/>
            <p:nvPr/>
          </p:nvSpPr>
          <p:spPr>
            <a:xfrm>
              <a:off x="3789196" y="2306374"/>
              <a:ext cx="15321" cy="14928"/>
            </a:xfrm>
            <a:custGeom>
              <a:rect b="b" l="l" r="r" t="t"/>
              <a:pathLst>
                <a:path extrusionOk="0" h="418" w="429">
                  <a:moveTo>
                    <a:pt x="203" y="1"/>
                  </a:moveTo>
                  <a:cubicBezTo>
                    <a:pt x="84" y="1"/>
                    <a:pt x="0" y="96"/>
                    <a:pt x="0" y="215"/>
                  </a:cubicBezTo>
                  <a:cubicBezTo>
                    <a:pt x="0" y="334"/>
                    <a:pt x="84" y="417"/>
                    <a:pt x="203" y="417"/>
                  </a:cubicBezTo>
                  <a:cubicBezTo>
                    <a:pt x="322" y="417"/>
                    <a:pt x="417" y="334"/>
                    <a:pt x="417" y="215"/>
                  </a:cubicBezTo>
                  <a:cubicBezTo>
                    <a:pt x="429" y="96"/>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5" name="Google Shape;255;p15"/>
            <p:cNvSpPr/>
            <p:nvPr/>
          </p:nvSpPr>
          <p:spPr>
            <a:xfrm>
              <a:off x="3727092" y="2262591"/>
              <a:ext cx="107209" cy="146743"/>
            </a:xfrm>
            <a:custGeom>
              <a:rect b="b" l="l" r="r" t="t"/>
              <a:pathLst>
                <a:path extrusionOk="0" h="4109" w="3002">
                  <a:moveTo>
                    <a:pt x="2537" y="108"/>
                  </a:moveTo>
                  <a:cubicBezTo>
                    <a:pt x="2632" y="108"/>
                    <a:pt x="2716" y="179"/>
                    <a:pt x="2716" y="262"/>
                  </a:cubicBezTo>
                  <a:cubicBezTo>
                    <a:pt x="2716" y="358"/>
                    <a:pt x="2644" y="429"/>
                    <a:pt x="2537" y="429"/>
                  </a:cubicBezTo>
                  <a:cubicBezTo>
                    <a:pt x="2442" y="429"/>
                    <a:pt x="2358" y="358"/>
                    <a:pt x="2358" y="262"/>
                  </a:cubicBezTo>
                  <a:cubicBezTo>
                    <a:pt x="2358" y="179"/>
                    <a:pt x="2454" y="108"/>
                    <a:pt x="2537" y="108"/>
                  </a:cubicBezTo>
                  <a:close/>
                  <a:moveTo>
                    <a:pt x="322" y="965"/>
                  </a:moveTo>
                  <a:cubicBezTo>
                    <a:pt x="370" y="965"/>
                    <a:pt x="418" y="977"/>
                    <a:pt x="453" y="1012"/>
                  </a:cubicBezTo>
                  <a:cubicBezTo>
                    <a:pt x="322" y="1120"/>
                    <a:pt x="215" y="1227"/>
                    <a:pt x="156" y="1382"/>
                  </a:cubicBezTo>
                  <a:cubicBezTo>
                    <a:pt x="120" y="1334"/>
                    <a:pt x="84" y="1274"/>
                    <a:pt x="84" y="1203"/>
                  </a:cubicBezTo>
                  <a:cubicBezTo>
                    <a:pt x="84" y="1072"/>
                    <a:pt x="191" y="965"/>
                    <a:pt x="322" y="965"/>
                  </a:cubicBezTo>
                  <a:close/>
                  <a:moveTo>
                    <a:pt x="2656" y="977"/>
                  </a:moveTo>
                  <a:cubicBezTo>
                    <a:pt x="2799" y="977"/>
                    <a:pt x="2894" y="1084"/>
                    <a:pt x="2894" y="1215"/>
                  </a:cubicBezTo>
                  <a:cubicBezTo>
                    <a:pt x="2894" y="1298"/>
                    <a:pt x="2870" y="1358"/>
                    <a:pt x="2811" y="1393"/>
                  </a:cubicBezTo>
                  <a:cubicBezTo>
                    <a:pt x="2763" y="1262"/>
                    <a:pt x="2656" y="1131"/>
                    <a:pt x="2525" y="1024"/>
                  </a:cubicBezTo>
                  <a:cubicBezTo>
                    <a:pt x="2561" y="1001"/>
                    <a:pt x="2596" y="977"/>
                    <a:pt x="2656" y="977"/>
                  </a:cubicBezTo>
                  <a:close/>
                  <a:moveTo>
                    <a:pt x="1489" y="834"/>
                  </a:moveTo>
                  <a:cubicBezTo>
                    <a:pt x="2168" y="834"/>
                    <a:pt x="2739" y="1167"/>
                    <a:pt x="2739" y="1608"/>
                  </a:cubicBezTo>
                  <a:cubicBezTo>
                    <a:pt x="2739" y="2024"/>
                    <a:pt x="2180" y="2382"/>
                    <a:pt x="1489" y="2382"/>
                  </a:cubicBezTo>
                  <a:cubicBezTo>
                    <a:pt x="799" y="2382"/>
                    <a:pt x="239" y="2036"/>
                    <a:pt x="239" y="1608"/>
                  </a:cubicBezTo>
                  <a:cubicBezTo>
                    <a:pt x="239" y="1179"/>
                    <a:pt x="799" y="834"/>
                    <a:pt x="1489" y="834"/>
                  </a:cubicBezTo>
                  <a:close/>
                  <a:moveTo>
                    <a:pt x="834" y="2489"/>
                  </a:moveTo>
                  <a:cubicBezTo>
                    <a:pt x="834" y="2822"/>
                    <a:pt x="846" y="3156"/>
                    <a:pt x="894" y="3406"/>
                  </a:cubicBezTo>
                  <a:cubicBezTo>
                    <a:pt x="691" y="3287"/>
                    <a:pt x="561" y="3120"/>
                    <a:pt x="561" y="2929"/>
                  </a:cubicBezTo>
                  <a:cubicBezTo>
                    <a:pt x="561" y="2751"/>
                    <a:pt x="668" y="2608"/>
                    <a:pt x="834" y="2489"/>
                  </a:cubicBezTo>
                  <a:close/>
                  <a:moveTo>
                    <a:pt x="2144" y="2513"/>
                  </a:moveTo>
                  <a:cubicBezTo>
                    <a:pt x="2299" y="2620"/>
                    <a:pt x="2394" y="2763"/>
                    <a:pt x="2394" y="2929"/>
                  </a:cubicBezTo>
                  <a:cubicBezTo>
                    <a:pt x="2394" y="3108"/>
                    <a:pt x="2275" y="3287"/>
                    <a:pt x="2085" y="3406"/>
                  </a:cubicBezTo>
                  <a:cubicBezTo>
                    <a:pt x="2120" y="3144"/>
                    <a:pt x="2144" y="2822"/>
                    <a:pt x="2144" y="2513"/>
                  </a:cubicBezTo>
                  <a:close/>
                  <a:moveTo>
                    <a:pt x="965" y="2394"/>
                  </a:moveTo>
                  <a:cubicBezTo>
                    <a:pt x="1120" y="2441"/>
                    <a:pt x="1299" y="2465"/>
                    <a:pt x="1477" y="2465"/>
                  </a:cubicBezTo>
                  <a:cubicBezTo>
                    <a:pt x="1519" y="2470"/>
                    <a:pt x="1560" y="2473"/>
                    <a:pt x="1601" y="2473"/>
                  </a:cubicBezTo>
                  <a:cubicBezTo>
                    <a:pt x="1744" y="2473"/>
                    <a:pt x="1878" y="2443"/>
                    <a:pt x="1989" y="2405"/>
                  </a:cubicBezTo>
                  <a:cubicBezTo>
                    <a:pt x="2001" y="2405"/>
                    <a:pt x="2025" y="2429"/>
                    <a:pt x="2037" y="2429"/>
                  </a:cubicBezTo>
                  <a:cubicBezTo>
                    <a:pt x="2037" y="3406"/>
                    <a:pt x="1930" y="4001"/>
                    <a:pt x="1477" y="4001"/>
                  </a:cubicBezTo>
                  <a:cubicBezTo>
                    <a:pt x="989" y="4001"/>
                    <a:pt x="930" y="3263"/>
                    <a:pt x="930" y="2405"/>
                  </a:cubicBezTo>
                  <a:cubicBezTo>
                    <a:pt x="930" y="2405"/>
                    <a:pt x="942" y="2405"/>
                    <a:pt x="965" y="2394"/>
                  </a:cubicBezTo>
                  <a:close/>
                  <a:moveTo>
                    <a:pt x="1013" y="3798"/>
                  </a:moveTo>
                  <a:cubicBezTo>
                    <a:pt x="1049" y="3882"/>
                    <a:pt x="1108" y="3953"/>
                    <a:pt x="1192" y="4013"/>
                  </a:cubicBezTo>
                  <a:lnTo>
                    <a:pt x="620" y="4013"/>
                  </a:lnTo>
                  <a:cubicBezTo>
                    <a:pt x="620" y="3977"/>
                    <a:pt x="632" y="3894"/>
                    <a:pt x="680" y="3858"/>
                  </a:cubicBezTo>
                  <a:cubicBezTo>
                    <a:pt x="727" y="3810"/>
                    <a:pt x="775" y="3798"/>
                    <a:pt x="846" y="3798"/>
                  </a:cubicBezTo>
                  <a:close/>
                  <a:moveTo>
                    <a:pt x="2120" y="3798"/>
                  </a:moveTo>
                  <a:cubicBezTo>
                    <a:pt x="2180" y="3798"/>
                    <a:pt x="2227" y="3810"/>
                    <a:pt x="2275" y="3858"/>
                  </a:cubicBezTo>
                  <a:cubicBezTo>
                    <a:pt x="2323" y="3894"/>
                    <a:pt x="2335" y="3965"/>
                    <a:pt x="2346" y="4013"/>
                  </a:cubicBezTo>
                  <a:lnTo>
                    <a:pt x="1799" y="4013"/>
                  </a:lnTo>
                  <a:cubicBezTo>
                    <a:pt x="1870" y="3953"/>
                    <a:pt x="1930" y="3882"/>
                    <a:pt x="1977" y="3798"/>
                  </a:cubicBezTo>
                  <a:close/>
                  <a:moveTo>
                    <a:pt x="2537" y="0"/>
                  </a:moveTo>
                  <a:cubicBezTo>
                    <a:pt x="2418" y="0"/>
                    <a:pt x="2323" y="72"/>
                    <a:pt x="2275" y="179"/>
                  </a:cubicBezTo>
                  <a:lnTo>
                    <a:pt x="1692" y="48"/>
                  </a:lnTo>
                  <a:lnTo>
                    <a:pt x="1453" y="715"/>
                  </a:lnTo>
                  <a:cubicBezTo>
                    <a:pt x="1108" y="715"/>
                    <a:pt x="799" y="822"/>
                    <a:pt x="561" y="953"/>
                  </a:cubicBezTo>
                  <a:cubicBezTo>
                    <a:pt x="501" y="893"/>
                    <a:pt x="418" y="858"/>
                    <a:pt x="334" y="858"/>
                  </a:cubicBezTo>
                  <a:cubicBezTo>
                    <a:pt x="144" y="858"/>
                    <a:pt x="1" y="1012"/>
                    <a:pt x="1" y="1203"/>
                  </a:cubicBezTo>
                  <a:cubicBezTo>
                    <a:pt x="1" y="1322"/>
                    <a:pt x="60" y="1429"/>
                    <a:pt x="156" y="1489"/>
                  </a:cubicBezTo>
                  <a:cubicBezTo>
                    <a:pt x="156" y="1512"/>
                    <a:pt x="144" y="1560"/>
                    <a:pt x="144" y="1596"/>
                  </a:cubicBezTo>
                  <a:cubicBezTo>
                    <a:pt x="144" y="1917"/>
                    <a:pt x="430" y="2215"/>
                    <a:pt x="846" y="2370"/>
                  </a:cubicBezTo>
                  <a:cubicBezTo>
                    <a:pt x="620" y="2501"/>
                    <a:pt x="477" y="2703"/>
                    <a:pt x="477" y="2929"/>
                  </a:cubicBezTo>
                  <a:cubicBezTo>
                    <a:pt x="477" y="3179"/>
                    <a:pt x="656" y="3406"/>
                    <a:pt x="930" y="3537"/>
                  </a:cubicBezTo>
                  <a:lnTo>
                    <a:pt x="930" y="3525"/>
                  </a:lnTo>
                  <a:cubicBezTo>
                    <a:pt x="953" y="3584"/>
                    <a:pt x="965" y="3632"/>
                    <a:pt x="977" y="3679"/>
                  </a:cubicBezTo>
                  <a:lnTo>
                    <a:pt x="858" y="3679"/>
                  </a:lnTo>
                  <a:cubicBezTo>
                    <a:pt x="751" y="3679"/>
                    <a:pt x="680" y="3703"/>
                    <a:pt x="620" y="3763"/>
                  </a:cubicBezTo>
                  <a:cubicBezTo>
                    <a:pt x="513" y="3882"/>
                    <a:pt x="513" y="4049"/>
                    <a:pt x="513" y="4060"/>
                  </a:cubicBezTo>
                  <a:lnTo>
                    <a:pt x="513" y="4108"/>
                  </a:lnTo>
                  <a:lnTo>
                    <a:pt x="2466" y="4108"/>
                  </a:lnTo>
                  <a:lnTo>
                    <a:pt x="2466" y="4060"/>
                  </a:lnTo>
                  <a:cubicBezTo>
                    <a:pt x="2466" y="4049"/>
                    <a:pt x="2466" y="3870"/>
                    <a:pt x="2358" y="3763"/>
                  </a:cubicBezTo>
                  <a:cubicBezTo>
                    <a:pt x="2299" y="3703"/>
                    <a:pt x="2227" y="3679"/>
                    <a:pt x="2144" y="3679"/>
                  </a:cubicBezTo>
                  <a:lnTo>
                    <a:pt x="2025" y="3679"/>
                  </a:lnTo>
                  <a:cubicBezTo>
                    <a:pt x="2037" y="3620"/>
                    <a:pt x="2049" y="3572"/>
                    <a:pt x="2061" y="3513"/>
                  </a:cubicBezTo>
                  <a:lnTo>
                    <a:pt x="2085" y="3525"/>
                  </a:lnTo>
                  <a:cubicBezTo>
                    <a:pt x="2346" y="3394"/>
                    <a:pt x="2513" y="3167"/>
                    <a:pt x="2513" y="2929"/>
                  </a:cubicBezTo>
                  <a:cubicBezTo>
                    <a:pt x="2513" y="2703"/>
                    <a:pt x="2382" y="2513"/>
                    <a:pt x="2156" y="2382"/>
                  </a:cubicBezTo>
                  <a:lnTo>
                    <a:pt x="2156" y="2370"/>
                  </a:lnTo>
                  <a:cubicBezTo>
                    <a:pt x="2573" y="2215"/>
                    <a:pt x="2858" y="1917"/>
                    <a:pt x="2858" y="1584"/>
                  </a:cubicBezTo>
                  <a:cubicBezTo>
                    <a:pt x="2858" y="1560"/>
                    <a:pt x="2858" y="1524"/>
                    <a:pt x="2835" y="1489"/>
                  </a:cubicBezTo>
                  <a:cubicBezTo>
                    <a:pt x="2942" y="1429"/>
                    <a:pt x="3001" y="1322"/>
                    <a:pt x="3001" y="1203"/>
                  </a:cubicBezTo>
                  <a:cubicBezTo>
                    <a:pt x="3001" y="1012"/>
                    <a:pt x="2835" y="858"/>
                    <a:pt x="2656" y="858"/>
                  </a:cubicBezTo>
                  <a:cubicBezTo>
                    <a:pt x="2573" y="858"/>
                    <a:pt x="2501" y="893"/>
                    <a:pt x="2442" y="953"/>
                  </a:cubicBezTo>
                  <a:cubicBezTo>
                    <a:pt x="2215" y="822"/>
                    <a:pt x="1918" y="715"/>
                    <a:pt x="1573" y="715"/>
                  </a:cubicBezTo>
                  <a:lnTo>
                    <a:pt x="1763" y="155"/>
                  </a:lnTo>
                  <a:lnTo>
                    <a:pt x="2263" y="286"/>
                  </a:lnTo>
                  <a:cubicBezTo>
                    <a:pt x="2263" y="429"/>
                    <a:pt x="2394" y="560"/>
                    <a:pt x="2537" y="560"/>
                  </a:cubicBezTo>
                  <a:cubicBezTo>
                    <a:pt x="2704" y="560"/>
                    <a:pt x="2823" y="441"/>
                    <a:pt x="2823" y="286"/>
                  </a:cubicBezTo>
                  <a:cubicBezTo>
                    <a:pt x="2823" y="131"/>
                    <a:pt x="2692" y="0"/>
                    <a:pt x="2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6" name="Google Shape;256;p15"/>
            <p:cNvSpPr/>
            <p:nvPr/>
          </p:nvSpPr>
          <p:spPr>
            <a:xfrm>
              <a:off x="3761554" y="2330373"/>
              <a:ext cx="37034" cy="9214"/>
            </a:xfrm>
            <a:custGeom>
              <a:rect b="b" l="l" r="r" t="t"/>
              <a:pathLst>
                <a:path extrusionOk="0" h="258" w="1037">
                  <a:moveTo>
                    <a:pt x="56" y="0"/>
                  </a:moveTo>
                  <a:cubicBezTo>
                    <a:pt x="45" y="0"/>
                    <a:pt x="33" y="5"/>
                    <a:pt x="24" y="19"/>
                  </a:cubicBezTo>
                  <a:cubicBezTo>
                    <a:pt x="0" y="31"/>
                    <a:pt x="0" y="79"/>
                    <a:pt x="24" y="91"/>
                  </a:cubicBezTo>
                  <a:cubicBezTo>
                    <a:pt x="24" y="91"/>
                    <a:pt x="179" y="257"/>
                    <a:pt x="524" y="257"/>
                  </a:cubicBezTo>
                  <a:cubicBezTo>
                    <a:pt x="858" y="257"/>
                    <a:pt x="1024" y="115"/>
                    <a:pt x="1024" y="91"/>
                  </a:cubicBezTo>
                  <a:cubicBezTo>
                    <a:pt x="1036" y="79"/>
                    <a:pt x="1036" y="31"/>
                    <a:pt x="1024" y="19"/>
                  </a:cubicBezTo>
                  <a:cubicBezTo>
                    <a:pt x="1018" y="13"/>
                    <a:pt x="1003" y="10"/>
                    <a:pt x="989" y="10"/>
                  </a:cubicBezTo>
                  <a:cubicBezTo>
                    <a:pt x="974" y="10"/>
                    <a:pt x="959" y="13"/>
                    <a:pt x="953" y="19"/>
                  </a:cubicBezTo>
                  <a:cubicBezTo>
                    <a:pt x="953" y="19"/>
                    <a:pt x="822" y="138"/>
                    <a:pt x="524" y="138"/>
                  </a:cubicBezTo>
                  <a:cubicBezTo>
                    <a:pt x="227" y="138"/>
                    <a:pt x="119" y="19"/>
                    <a:pt x="107" y="19"/>
                  </a:cubicBezTo>
                  <a:cubicBezTo>
                    <a:pt x="93" y="12"/>
                    <a:pt x="74"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7" name="Google Shape;257;p15"/>
            <p:cNvSpPr/>
            <p:nvPr/>
          </p:nvSpPr>
          <p:spPr>
            <a:xfrm>
              <a:off x="3078231" y="2712354"/>
              <a:ext cx="75746" cy="74318"/>
            </a:xfrm>
            <a:custGeom>
              <a:rect b="b" l="l" r="r" t="t"/>
              <a:pathLst>
                <a:path extrusionOk="0" h="2081" w="2121">
                  <a:moveTo>
                    <a:pt x="1207" y="1"/>
                  </a:moveTo>
                  <a:cubicBezTo>
                    <a:pt x="1003" y="1"/>
                    <a:pt x="801" y="45"/>
                    <a:pt x="632" y="134"/>
                  </a:cubicBezTo>
                  <a:cubicBezTo>
                    <a:pt x="287" y="313"/>
                    <a:pt x="25" y="646"/>
                    <a:pt x="25" y="1027"/>
                  </a:cubicBezTo>
                  <a:cubicBezTo>
                    <a:pt x="1" y="1420"/>
                    <a:pt x="239" y="1753"/>
                    <a:pt x="501" y="1896"/>
                  </a:cubicBezTo>
                  <a:cubicBezTo>
                    <a:pt x="686" y="2025"/>
                    <a:pt x="939" y="2080"/>
                    <a:pt x="1198" y="2080"/>
                  </a:cubicBezTo>
                  <a:cubicBezTo>
                    <a:pt x="1491" y="2080"/>
                    <a:pt x="1792" y="2010"/>
                    <a:pt x="2013" y="1896"/>
                  </a:cubicBezTo>
                  <a:lnTo>
                    <a:pt x="2013" y="1861"/>
                  </a:lnTo>
                  <a:lnTo>
                    <a:pt x="2013" y="1444"/>
                  </a:lnTo>
                  <a:lnTo>
                    <a:pt x="2120" y="1325"/>
                  </a:lnTo>
                  <a:lnTo>
                    <a:pt x="1513" y="1325"/>
                  </a:lnTo>
                  <a:lnTo>
                    <a:pt x="1239" y="1468"/>
                  </a:lnTo>
                  <a:lnTo>
                    <a:pt x="1692" y="1456"/>
                  </a:lnTo>
                  <a:lnTo>
                    <a:pt x="1692" y="1825"/>
                  </a:lnTo>
                  <a:cubicBezTo>
                    <a:pt x="1692" y="1884"/>
                    <a:pt x="1692" y="1884"/>
                    <a:pt x="1596" y="1920"/>
                  </a:cubicBezTo>
                  <a:cubicBezTo>
                    <a:pt x="1509" y="1938"/>
                    <a:pt x="1409" y="1949"/>
                    <a:pt x="1311" y="1949"/>
                  </a:cubicBezTo>
                  <a:cubicBezTo>
                    <a:pt x="1275" y="1949"/>
                    <a:pt x="1239" y="1947"/>
                    <a:pt x="1204" y="1944"/>
                  </a:cubicBezTo>
                  <a:cubicBezTo>
                    <a:pt x="763" y="1920"/>
                    <a:pt x="430" y="1575"/>
                    <a:pt x="346" y="1146"/>
                  </a:cubicBezTo>
                  <a:cubicBezTo>
                    <a:pt x="275" y="741"/>
                    <a:pt x="465" y="372"/>
                    <a:pt x="799" y="206"/>
                  </a:cubicBezTo>
                  <a:cubicBezTo>
                    <a:pt x="907" y="159"/>
                    <a:pt x="1026" y="123"/>
                    <a:pt x="1151" y="123"/>
                  </a:cubicBezTo>
                  <a:cubicBezTo>
                    <a:pt x="1219" y="123"/>
                    <a:pt x="1288" y="133"/>
                    <a:pt x="1358" y="158"/>
                  </a:cubicBezTo>
                  <a:cubicBezTo>
                    <a:pt x="1489" y="206"/>
                    <a:pt x="1620" y="277"/>
                    <a:pt x="1715" y="372"/>
                  </a:cubicBezTo>
                  <a:lnTo>
                    <a:pt x="1644" y="503"/>
                  </a:lnTo>
                  <a:lnTo>
                    <a:pt x="1775" y="456"/>
                  </a:lnTo>
                  <a:lnTo>
                    <a:pt x="1989" y="253"/>
                  </a:lnTo>
                  <a:cubicBezTo>
                    <a:pt x="1781" y="87"/>
                    <a:pt x="1492" y="1"/>
                    <a:pt x="1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8" name="Google Shape;258;p15"/>
            <p:cNvSpPr/>
            <p:nvPr/>
          </p:nvSpPr>
          <p:spPr>
            <a:xfrm>
              <a:off x="5819523" y="2025602"/>
              <a:ext cx="75282" cy="74353"/>
            </a:xfrm>
            <a:custGeom>
              <a:rect b="b" l="l" r="r" t="t"/>
              <a:pathLst>
                <a:path extrusionOk="0" h="2082" w="2108">
                  <a:moveTo>
                    <a:pt x="1182" y="0"/>
                  </a:moveTo>
                  <a:cubicBezTo>
                    <a:pt x="982" y="0"/>
                    <a:pt x="785" y="41"/>
                    <a:pt x="620" y="124"/>
                  </a:cubicBezTo>
                  <a:cubicBezTo>
                    <a:pt x="286" y="302"/>
                    <a:pt x="12" y="648"/>
                    <a:pt x="12" y="1017"/>
                  </a:cubicBezTo>
                  <a:cubicBezTo>
                    <a:pt x="1" y="1421"/>
                    <a:pt x="239" y="1755"/>
                    <a:pt x="489" y="1898"/>
                  </a:cubicBezTo>
                  <a:cubicBezTo>
                    <a:pt x="679" y="2026"/>
                    <a:pt x="935" y="2081"/>
                    <a:pt x="1196" y="2081"/>
                  </a:cubicBezTo>
                  <a:cubicBezTo>
                    <a:pt x="1491" y="2081"/>
                    <a:pt x="1792" y="2011"/>
                    <a:pt x="2013" y="1898"/>
                  </a:cubicBezTo>
                  <a:lnTo>
                    <a:pt x="2013" y="1850"/>
                  </a:lnTo>
                  <a:lnTo>
                    <a:pt x="2013" y="1433"/>
                  </a:lnTo>
                  <a:lnTo>
                    <a:pt x="2108" y="1314"/>
                  </a:lnTo>
                  <a:lnTo>
                    <a:pt x="1501" y="1314"/>
                  </a:lnTo>
                  <a:lnTo>
                    <a:pt x="1239" y="1469"/>
                  </a:lnTo>
                  <a:lnTo>
                    <a:pt x="1239" y="1469"/>
                  </a:lnTo>
                  <a:lnTo>
                    <a:pt x="1679" y="1457"/>
                  </a:lnTo>
                  <a:lnTo>
                    <a:pt x="1679" y="1826"/>
                  </a:lnTo>
                  <a:cubicBezTo>
                    <a:pt x="1679" y="1886"/>
                    <a:pt x="1679" y="1886"/>
                    <a:pt x="1596" y="1922"/>
                  </a:cubicBezTo>
                  <a:cubicBezTo>
                    <a:pt x="1509" y="1939"/>
                    <a:pt x="1403" y="1950"/>
                    <a:pt x="1300" y="1950"/>
                  </a:cubicBezTo>
                  <a:cubicBezTo>
                    <a:pt x="1263" y="1950"/>
                    <a:pt x="1226" y="1949"/>
                    <a:pt x="1191" y="1945"/>
                  </a:cubicBezTo>
                  <a:cubicBezTo>
                    <a:pt x="763" y="1922"/>
                    <a:pt x="417" y="1576"/>
                    <a:pt x="346" y="1148"/>
                  </a:cubicBezTo>
                  <a:cubicBezTo>
                    <a:pt x="263" y="743"/>
                    <a:pt x="465" y="374"/>
                    <a:pt x="786" y="207"/>
                  </a:cubicBezTo>
                  <a:cubicBezTo>
                    <a:pt x="895" y="161"/>
                    <a:pt x="1014" y="124"/>
                    <a:pt x="1142" y="124"/>
                  </a:cubicBezTo>
                  <a:cubicBezTo>
                    <a:pt x="1211" y="124"/>
                    <a:pt x="1283" y="135"/>
                    <a:pt x="1358" y="159"/>
                  </a:cubicBezTo>
                  <a:cubicBezTo>
                    <a:pt x="1489" y="207"/>
                    <a:pt x="1608" y="278"/>
                    <a:pt x="1715" y="374"/>
                  </a:cubicBezTo>
                  <a:lnTo>
                    <a:pt x="1632" y="505"/>
                  </a:lnTo>
                  <a:lnTo>
                    <a:pt x="1775" y="457"/>
                  </a:lnTo>
                  <a:lnTo>
                    <a:pt x="1977" y="255"/>
                  </a:lnTo>
                  <a:cubicBezTo>
                    <a:pt x="1766" y="86"/>
                    <a:pt x="1471" y="0"/>
                    <a:pt x="1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59" name="Google Shape;259;p15"/>
            <p:cNvSpPr/>
            <p:nvPr/>
          </p:nvSpPr>
          <p:spPr>
            <a:xfrm>
              <a:off x="5243373" y="2889238"/>
              <a:ext cx="75282" cy="74425"/>
            </a:xfrm>
            <a:custGeom>
              <a:rect b="b" l="l" r="r" t="t"/>
              <a:pathLst>
                <a:path extrusionOk="0" h="2084" w="2108">
                  <a:moveTo>
                    <a:pt x="1194" y="1"/>
                  </a:moveTo>
                  <a:cubicBezTo>
                    <a:pt x="990" y="1"/>
                    <a:pt x="789" y="45"/>
                    <a:pt x="620" y="134"/>
                  </a:cubicBezTo>
                  <a:cubicBezTo>
                    <a:pt x="286" y="313"/>
                    <a:pt x="13" y="658"/>
                    <a:pt x="13" y="1027"/>
                  </a:cubicBezTo>
                  <a:cubicBezTo>
                    <a:pt x="1" y="1432"/>
                    <a:pt x="239" y="1753"/>
                    <a:pt x="489" y="1908"/>
                  </a:cubicBezTo>
                  <a:cubicBezTo>
                    <a:pt x="678" y="2031"/>
                    <a:pt x="933" y="2083"/>
                    <a:pt x="1193" y="2083"/>
                  </a:cubicBezTo>
                  <a:cubicBezTo>
                    <a:pt x="1489" y="2083"/>
                    <a:pt x="1791" y="2016"/>
                    <a:pt x="2013" y="1908"/>
                  </a:cubicBezTo>
                  <a:lnTo>
                    <a:pt x="2013" y="1861"/>
                  </a:lnTo>
                  <a:lnTo>
                    <a:pt x="2013" y="1444"/>
                  </a:lnTo>
                  <a:lnTo>
                    <a:pt x="2108" y="1325"/>
                  </a:lnTo>
                  <a:lnTo>
                    <a:pt x="1501" y="1325"/>
                  </a:lnTo>
                  <a:lnTo>
                    <a:pt x="1239" y="1468"/>
                  </a:lnTo>
                  <a:lnTo>
                    <a:pt x="1679" y="1456"/>
                  </a:lnTo>
                  <a:lnTo>
                    <a:pt x="1679" y="1825"/>
                  </a:lnTo>
                  <a:cubicBezTo>
                    <a:pt x="1679" y="1884"/>
                    <a:pt x="1679" y="1884"/>
                    <a:pt x="1596" y="1920"/>
                  </a:cubicBezTo>
                  <a:cubicBezTo>
                    <a:pt x="1509" y="1938"/>
                    <a:pt x="1403" y="1949"/>
                    <a:pt x="1300" y="1949"/>
                  </a:cubicBezTo>
                  <a:cubicBezTo>
                    <a:pt x="1263" y="1949"/>
                    <a:pt x="1226" y="1947"/>
                    <a:pt x="1191" y="1944"/>
                  </a:cubicBezTo>
                  <a:cubicBezTo>
                    <a:pt x="763" y="1920"/>
                    <a:pt x="417" y="1575"/>
                    <a:pt x="346" y="1146"/>
                  </a:cubicBezTo>
                  <a:cubicBezTo>
                    <a:pt x="263" y="741"/>
                    <a:pt x="465" y="372"/>
                    <a:pt x="786" y="206"/>
                  </a:cubicBezTo>
                  <a:cubicBezTo>
                    <a:pt x="895" y="159"/>
                    <a:pt x="1014" y="123"/>
                    <a:pt x="1142" y="123"/>
                  </a:cubicBezTo>
                  <a:cubicBezTo>
                    <a:pt x="1211" y="123"/>
                    <a:pt x="1283" y="133"/>
                    <a:pt x="1358" y="158"/>
                  </a:cubicBezTo>
                  <a:cubicBezTo>
                    <a:pt x="1489" y="206"/>
                    <a:pt x="1608" y="277"/>
                    <a:pt x="1715" y="372"/>
                  </a:cubicBezTo>
                  <a:lnTo>
                    <a:pt x="1632" y="503"/>
                  </a:lnTo>
                  <a:lnTo>
                    <a:pt x="1775" y="456"/>
                  </a:lnTo>
                  <a:lnTo>
                    <a:pt x="1977" y="253"/>
                  </a:lnTo>
                  <a:cubicBezTo>
                    <a:pt x="1769" y="87"/>
                    <a:pt x="1480" y="1"/>
                    <a:pt x="1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0" name="Google Shape;260;p15"/>
            <p:cNvSpPr/>
            <p:nvPr/>
          </p:nvSpPr>
          <p:spPr>
            <a:xfrm>
              <a:off x="5590356" y="2591610"/>
              <a:ext cx="75711" cy="74389"/>
            </a:xfrm>
            <a:custGeom>
              <a:rect b="b" l="l" r="r" t="t"/>
              <a:pathLst>
                <a:path extrusionOk="0" h="2083" w="2120">
                  <a:moveTo>
                    <a:pt x="1196" y="1"/>
                  </a:moveTo>
                  <a:cubicBezTo>
                    <a:pt x="994" y="1"/>
                    <a:pt x="795" y="44"/>
                    <a:pt x="631" y="134"/>
                  </a:cubicBezTo>
                  <a:cubicBezTo>
                    <a:pt x="286" y="312"/>
                    <a:pt x="12" y="658"/>
                    <a:pt x="12" y="1027"/>
                  </a:cubicBezTo>
                  <a:cubicBezTo>
                    <a:pt x="0" y="1432"/>
                    <a:pt x="238" y="1753"/>
                    <a:pt x="488" y="1908"/>
                  </a:cubicBezTo>
                  <a:cubicBezTo>
                    <a:pt x="678" y="2030"/>
                    <a:pt x="933" y="2083"/>
                    <a:pt x="1193" y="2083"/>
                  </a:cubicBezTo>
                  <a:cubicBezTo>
                    <a:pt x="1488" y="2083"/>
                    <a:pt x="1791" y="2015"/>
                    <a:pt x="2012" y="1908"/>
                  </a:cubicBezTo>
                  <a:lnTo>
                    <a:pt x="2012" y="1860"/>
                  </a:lnTo>
                  <a:lnTo>
                    <a:pt x="2012" y="1443"/>
                  </a:lnTo>
                  <a:lnTo>
                    <a:pt x="2119" y="1324"/>
                  </a:lnTo>
                  <a:lnTo>
                    <a:pt x="1500" y="1324"/>
                  </a:lnTo>
                  <a:lnTo>
                    <a:pt x="1238" y="1467"/>
                  </a:lnTo>
                  <a:lnTo>
                    <a:pt x="1679" y="1455"/>
                  </a:lnTo>
                  <a:lnTo>
                    <a:pt x="1679" y="1824"/>
                  </a:lnTo>
                  <a:cubicBezTo>
                    <a:pt x="1679" y="1884"/>
                    <a:pt x="1679" y="1884"/>
                    <a:pt x="1596" y="1920"/>
                  </a:cubicBezTo>
                  <a:cubicBezTo>
                    <a:pt x="1508" y="1937"/>
                    <a:pt x="1402" y="1948"/>
                    <a:pt x="1300" y="1948"/>
                  </a:cubicBezTo>
                  <a:cubicBezTo>
                    <a:pt x="1263" y="1948"/>
                    <a:pt x="1226" y="1947"/>
                    <a:pt x="1191" y="1944"/>
                  </a:cubicBezTo>
                  <a:cubicBezTo>
                    <a:pt x="762" y="1920"/>
                    <a:pt x="417" y="1574"/>
                    <a:pt x="345" y="1146"/>
                  </a:cubicBezTo>
                  <a:cubicBezTo>
                    <a:pt x="274" y="741"/>
                    <a:pt x="464" y="372"/>
                    <a:pt x="786" y="205"/>
                  </a:cubicBezTo>
                  <a:cubicBezTo>
                    <a:pt x="894" y="159"/>
                    <a:pt x="1013" y="122"/>
                    <a:pt x="1142" y="122"/>
                  </a:cubicBezTo>
                  <a:cubicBezTo>
                    <a:pt x="1211" y="122"/>
                    <a:pt x="1283" y="133"/>
                    <a:pt x="1357" y="158"/>
                  </a:cubicBezTo>
                  <a:cubicBezTo>
                    <a:pt x="1488" y="205"/>
                    <a:pt x="1607" y="277"/>
                    <a:pt x="1715" y="372"/>
                  </a:cubicBezTo>
                  <a:lnTo>
                    <a:pt x="1643" y="503"/>
                  </a:lnTo>
                  <a:lnTo>
                    <a:pt x="1774" y="455"/>
                  </a:lnTo>
                  <a:lnTo>
                    <a:pt x="1977" y="253"/>
                  </a:lnTo>
                  <a:cubicBezTo>
                    <a:pt x="1768" y="86"/>
                    <a:pt x="1479" y="1"/>
                    <a:pt x="11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1" name="Google Shape;261;p15"/>
            <p:cNvSpPr/>
            <p:nvPr/>
          </p:nvSpPr>
          <p:spPr>
            <a:xfrm>
              <a:off x="5034598" y="1847504"/>
              <a:ext cx="75318" cy="74282"/>
            </a:xfrm>
            <a:custGeom>
              <a:rect b="b" l="l" r="r" t="t"/>
              <a:pathLst>
                <a:path extrusionOk="0" h="2080" w="2109">
                  <a:moveTo>
                    <a:pt x="1194" y="1"/>
                  </a:moveTo>
                  <a:cubicBezTo>
                    <a:pt x="990" y="1"/>
                    <a:pt x="789" y="45"/>
                    <a:pt x="620" y="134"/>
                  </a:cubicBezTo>
                  <a:cubicBezTo>
                    <a:pt x="274" y="312"/>
                    <a:pt x="13" y="646"/>
                    <a:pt x="13" y="1027"/>
                  </a:cubicBezTo>
                  <a:cubicBezTo>
                    <a:pt x="1" y="1420"/>
                    <a:pt x="239" y="1753"/>
                    <a:pt x="489" y="1896"/>
                  </a:cubicBezTo>
                  <a:cubicBezTo>
                    <a:pt x="679" y="2025"/>
                    <a:pt x="932" y="2080"/>
                    <a:pt x="1191" y="2080"/>
                  </a:cubicBezTo>
                  <a:cubicBezTo>
                    <a:pt x="1482" y="2080"/>
                    <a:pt x="1780" y="2010"/>
                    <a:pt x="2001" y="1896"/>
                  </a:cubicBezTo>
                  <a:lnTo>
                    <a:pt x="2001" y="1860"/>
                  </a:lnTo>
                  <a:lnTo>
                    <a:pt x="2001" y="1444"/>
                  </a:lnTo>
                  <a:lnTo>
                    <a:pt x="2108" y="1325"/>
                  </a:lnTo>
                  <a:lnTo>
                    <a:pt x="1501" y="1325"/>
                  </a:lnTo>
                  <a:lnTo>
                    <a:pt x="1227" y="1467"/>
                  </a:lnTo>
                  <a:lnTo>
                    <a:pt x="1679" y="1455"/>
                  </a:lnTo>
                  <a:lnTo>
                    <a:pt x="1679" y="1825"/>
                  </a:lnTo>
                  <a:cubicBezTo>
                    <a:pt x="1679" y="1884"/>
                    <a:pt x="1679" y="1884"/>
                    <a:pt x="1584" y="1920"/>
                  </a:cubicBezTo>
                  <a:cubicBezTo>
                    <a:pt x="1500" y="1937"/>
                    <a:pt x="1404" y="1954"/>
                    <a:pt x="1309" y="1954"/>
                  </a:cubicBezTo>
                  <a:cubicBezTo>
                    <a:pt x="1269" y="1954"/>
                    <a:pt x="1230" y="1951"/>
                    <a:pt x="1191" y="1944"/>
                  </a:cubicBezTo>
                  <a:cubicBezTo>
                    <a:pt x="751" y="1920"/>
                    <a:pt x="417" y="1575"/>
                    <a:pt x="334" y="1146"/>
                  </a:cubicBezTo>
                  <a:cubicBezTo>
                    <a:pt x="263" y="741"/>
                    <a:pt x="453" y="372"/>
                    <a:pt x="786" y="205"/>
                  </a:cubicBezTo>
                  <a:cubicBezTo>
                    <a:pt x="895" y="159"/>
                    <a:pt x="1014" y="122"/>
                    <a:pt x="1139" y="122"/>
                  </a:cubicBezTo>
                  <a:cubicBezTo>
                    <a:pt x="1206" y="122"/>
                    <a:pt x="1275" y="133"/>
                    <a:pt x="1346" y="158"/>
                  </a:cubicBezTo>
                  <a:cubicBezTo>
                    <a:pt x="1489" y="205"/>
                    <a:pt x="1608" y="277"/>
                    <a:pt x="1703" y="372"/>
                  </a:cubicBezTo>
                  <a:lnTo>
                    <a:pt x="1632" y="503"/>
                  </a:lnTo>
                  <a:lnTo>
                    <a:pt x="1763" y="455"/>
                  </a:lnTo>
                  <a:lnTo>
                    <a:pt x="1977" y="253"/>
                  </a:lnTo>
                  <a:cubicBezTo>
                    <a:pt x="1769" y="86"/>
                    <a:pt x="1480" y="1"/>
                    <a:pt x="1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2" name="Google Shape;262;p15"/>
            <p:cNvSpPr/>
            <p:nvPr/>
          </p:nvSpPr>
          <p:spPr>
            <a:xfrm>
              <a:off x="4843250" y="1677441"/>
              <a:ext cx="75318" cy="74282"/>
            </a:xfrm>
            <a:custGeom>
              <a:rect b="b" l="l" r="r" t="t"/>
              <a:pathLst>
                <a:path extrusionOk="0" h="2080" w="2109">
                  <a:moveTo>
                    <a:pt x="1195" y="0"/>
                  </a:moveTo>
                  <a:cubicBezTo>
                    <a:pt x="991" y="0"/>
                    <a:pt x="789" y="44"/>
                    <a:pt x="620" y="133"/>
                  </a:cubicBezTo>
                  <a:cubicBezTo>
                    <a:pt x="275" y="312"/>
                    <a:pt x="13" y="645"/>
                    <a:pt x="13" y="1026"/>
                  </a:cubicBezTo>
                  <a:cubicBezTo>
                    <a:pt x="1" y="1419"/>
                    <a:pt x="239" y="1753"/>
                    <a:pt x="489" y="1896"/>
                  </a:cubicBezTo>
                  <a:cubicBezTo>
                    <a:pt x="679" y="2024"/>
                    <a:pt x="932" y="2079"/>
                    <a:pt x="1191" y="2079"/>
                  </a:cubicBezTo>
                  <a:cubicBezTo>
                    <a:pt x="1482" y="2079"/>
                    <a:pt x="1780" y="2009"/>
                    <a:pt x="2001" y="1896"/>
                  </a:cubicBezTo>
                  <a:lnTo>
                    <a:pt x="2001" y="1860"/>
                  </a:lnTo>
                  <a:lnTo>
                    <a:pt x="2001" y="1443"/>
                  </a:lnTo>
                  <a:lnTo>
                    <a:pt x="2108" y="1324"/>
                  </a:lnTo>
                  <a:lnTo>
                    <a:pt x="1501" y="1324"/>
                  </a:lnTo>
                  <a:lnTo>
                    <a:pt x="1227" y="1467"/>
                  </a:lnTo>
                  <a:lnTo>
                    <a:pt x="1227" y="1467"/>
                  </a:lnTo>
                  <a:lnTo>
                    <a:pt x="1680" y="1455"/>
                  </a:lnTo>
                  <a:lnTo>
                    <a:pt x="1680" y="1824"/>
                  </a:lnTo>
                  <a:cubicBezTo>
                    <a:pt x="1680" y="1884"/>
                    <a:pt x="1680" y="1884"/>
                    <a:pt x="1584" y="1919"/>
                  </a:cubicBezTo>
                  <a:cubicBezTo>
                    <a:pt x="1500" y="1936"/>
                    <a:pt x="1404" y="1953"/>
                    <a:pt x="1309" y="1953"/>
                  </a:cubicBezTo>
                  <a:cubicBezTo>
                    <a:pt x="1269" y="1953"/>
                    <a:pt x="1230" y="1950"/>
                    <a:pt x="1191" y="1943"/>
                  </a:cubicBezTo>
                  <a:cubicBezTo>
                    <a:pt x="751" y="1919"/>
                    <a:pt x="418" y="1574"/>
                    <a:pt x="334" y="1145"/>
                  </a:cubicBezTo>
                  <a:cubicBezTo>
                    <a:pt x="263" y="741"/>
                    <a:pt x="453" y="372"/>
                    <a:pt x="787" y="205"/>
                  </a:cubicBezTo>
                  <a:cubicBezTo>
                    <a:pt x="895" y="158"/>
                    <a:pt x="1014" y="122"/>
                    <a:pt x="1139" y="122"/>
                  </a:cubicBezTo>
                  <a:cubicBezTo>
                    <a:pt x="1207" y="122"/>
                    <a:pt x="1276" y="132"/>
                    <a:pt x="1346" y="157"/>
                  </a:cubicBezTo>
                  <a:cubicBezTo>
                    <a:pt x="1489" y="205"/>
                    <a:pt x="1608" y="276"/>
                    <a:pt x="1703" y="372"/>
                  </a:cubicBezTo>
                  <a:lnTo>
                    <a:pt x="1632" y="503"/>
                  </a:lnTo>
                  <a:lnTo>
                    <a:pt x="1763" y="455"/>
                  </a:lnTo>
                  <a:lnTo>
                    <a:pt x="1977" y="252"/>
                  </a:lnTo>
                  <a:cubicBezTo>
                    <a:pt x="1769" y="86"/>
                    <a:pt x="1480" y="0"/>
                    <a:pt x="1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3" name="Google Shape;263;p15"/>
            <p:cNvSpPr/>
            <p:nvPr/>
          </p:nvSpPr>
          <p:spPr>
            <a:xfrm>
              <a:off x="5156627" y="1451310"/>
              <a:ext cx="159492" cy="95709"/>
            </a:xfrm>
            <a:custGeom>
              <a:rect b="b" l="l" r="r" t="t"/>
              <a:pathLst>
                <a:path extrusionOk="0" h="2680" w="4466">
                  <a:moveTo>
                    <a:pt x="1334" y="0"/>
                  </a:moveTo>
                  <a:cubicBezTo>
                    <a:pt x="596" y="0"/>
                    <a:pt x="1" y="596"/>
                    <a:pt x="1" y="1346"/>
                  </a:cubicBezTo>
                  <a:cubicBezTo>
                    <a:pt x="1" y="2084"/>
                    <a:pt x="596" y="2679"/>
                    <a:pt x="1334" y="2679"/>
                  </a:cubicBezTo>
                  <a:cubicBezTo>
                    <a:pt x="1739" y="2679"/>
                    <a:pt x="2132" y="2501"/>
                    <a:pt x="2382" y="2191"/>
                  </a:cubicBezTo>
                  <a:cubicBezTo>
                    <a:pt x="2394" y="2179"/>
                    <a:pt x="2394" y="2179"/>
                    <a:pt x="2382" y="2167"/>
                  </a:cubicBezTo>
                  <a:lnTo>
                    <a:pt x="2215" y="1774"/>
                  </a:lnTo>
                  <a:cubicBezTo>
                    <a:pt x="2215" y="1762"/>
                    <a:pt x="2203" y="1762"/>
                    <a:pt x="2191" y="1762"/>
                  </a:cubicBezTo>
                  <a:cubicBezTo>
                    <a:pt x="2180" y="1762"/>
                    <a:pt x="2156" y="1762"/>
                    <a:pt x="2156" y="1774"/>
                  </a:cubicBezTo>
                  <a:cubicBezTo>
                    <a:pt x="2001" y="2072"/>
                    <a:pt x="1680" y="2263"/>
                    <a:pt x="1334" y="2263"/>
                  </a:cubicBezTo>
                  <a:cubicBezTo>
                    <a:pt x="834" y="2263"/>
                    <a:pt x="417" y="1846"/>
                    <a:pt x="417" y="1346"/>
                  </a:cubicBezTo>
                  <a:cubicBezTo>
                    <a:pt x="417" y="834"/>
                    <a:pt x="834" y="417"/>
                    <a:pt x="1334" y="417"/>
                  </a:cubicBezTo>
                  <a:cubicBezTo>
                    <a:pt x="1715" y="417"/>
                    <a:pt x="2049" y="643"/>
                    <a:pt x="2191" y="977"/>
                  </a:cubicBezTo>
                  <a:lnTo>
                    <a:pt x="2608" y="1929"/>
                  </a:lnTo>
                  <a:lnTo>
                    <a:pt x="2644" y="2024"/>
                  </a:lnTo>
                  <a:cubicBezTo>
                    <a:pt x="2846" y="2477"/>
                    <a:pt x="3108" y="2667"/>
                    <a:pt x="3561" y="2667"/>
                  </a:cubicBezTo>
                  <a:cubicBezTo>
                    <a:pt x="4073" y="2667"/>
                    <a:pt x="4466" y="2322"/>
                    <a:pt x="4466" y="1882"/>
                  </a:cubicBezTo>
                  <a:cubicBezTo>
                    <a:pt x="4466" y="1417"/>
                    <a:pt x="4216" y="1250"/>
                    <a:pt x="3775" y="1108"/>
                  </a:cubicBezTo>
                  <a:cubicBezTo>
                    <a:pt x="3739" y="1096"/>
                    <a:pt x="3704" y="1072"/>
                    <a:pt x="3656" y="1072"/>
                  </a:cubicBezTo>
                  <a:cubicBezTo>
                    <a:pt x="3382" y="989"/>
                    <a:pt x="3215" y="941"/>
                    <a:pt x="3215" y="715"/>
                  </a:cubicBezTo>
                  <a:cubicBezTo>
                    <a:pt x="3215" y="536"/>
                    <a:pt x="3346" y="417"/>
                    <a:pt x="3537" y="417"/>
                  </a:cubicBezTo>
                  <a:cubicBezTo>
                    <a:pt x="3692" y="417"/>
                    <a:pt x="3799" y="477"/>
                    <a:pt x="3882" y="619"/>
                  </a:cubicBezTo>
                  <a:cubicBezTo>
                    <a:pt x="3894" y="631"/>
                    <a:pt x="3918" y="631"/>
                    <a:pt x="3930" y="631"/>
                  </a:cubicBezTo>
                  <a:lnTo>
                    <a:pt x="4216" y="477"/>
                  </a:lnTo>
                  <a:lnTo>
                    <a:pt x="4227" y="465"/>
                  </a:lnTo>
                  <a:lnTo>
                    <a:pt x="4227" y="441"/>
                  </a:lnTo>
                  <a:cubicBezTo>
                    <a:pt x="4073" y="167"/>
                    <a:pt x="3858" y="36"/>
                    <a:pt x="3561" y="36"/>
                  </a:cubicBezTo>
                  <a:cubicBezTo>
                    <a:pt x="3108" y="36"/>
                    <a:pt x="2811" y="298"/>
                    <a:pt x="2811" y="715"/>
                  </a:cubicBezTo>
                  <a:cubicBezTo>
                    <a:pt x="2811" y="1155"/>
                    <a:pt x="3096" y="1334"/>
                    <a:pt x="3620" y="1489"/>
                  </a:cubicBezTo>
                  <a:cubicBezTo>
                    <a:pt x="3918" y="1596"/>
                    <a:pt x="4049" y="1643"/>
                    <a:pt x="4049" y="1870"/>
                  </a:cubicBezTo>
                  <a:cubicBezTo>
                    <a:pt x="4037" y="2108"/>
                    <a:pt x="3823" y="2263"/>
                    <a:pt x="3525" y="2263"/>
                  </a:cubicBezTo>
                  <a:cubicBezTo>
                    <a:pt x="3215" y="2251"/>
                    <a:pt x="3120" y="2084"/>
                    <a:pt x="3001" y="1822"/>
                  </a:cubicBezTo>
                  <a:cubicBezTo>
                    <a:pt x="2811" y="1358"/>
                    <a:pt x="2572" y="834"/>
                    <a:pt x="2572" y="822"/>
                  </a:cubicBezTo>
                  <a:cubicBezTo>
                    <a:pt x="2346" y="298"/>
                    <a:pt x="1894" y="0"/>
                    <a:pt x="1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4" name="Google Shape;264;p15"/>
            <p:cNvSpPr/>
            <p:nvPr/>
          </p:nvSpPr>
          <p:spPr>
            <a:xfrm>
              <a:off x="5099666" y="2262591"/>
              <a:ext cx="159492" cy="95710"/>
            </a:xfrm>
            <a:custGeom>
              <a:rect b="b" l="l" r="r" t="t"/>
              <a:pathLst>
                <a:path extrusionOk="0" h="2680" w="4466">
                  <a:moveTo>
                    <a:pt x="1346" y="0"/>
                  </a:moveTo>
                  <a:cubicBezTo>
                    <a:pt x="596" y="0"/>
                    <a:pt x="0" y="596"/>
                    <a:pt x="0" y="1334"/>
                  </a:cubicBezTo>
                  <a:cubicBezTo>
                    <a:pt x="0" y="2084"/>
                    <a:pt x="596" y="2679"/>
                    <a:pt x="1346" y="2679"/>
                  </a:cubicBezTo>
                  <a:cubicBezTo>
                    <a:pt x="1751" y="2679"/>
                    <a:pt x="2132" y="2501"/>
                    <a:pt x="2382" y="2191"/>
                  </a:cubicBezTo>
                  <a:cubicBezTo>
                    <a:pt x="2405" y="2167"/>
                    <a:pt x="2405" y="2167"/>
                    <a:pt x="2382" y="2155"/>
                  </a:cubicBezTo>
                  <a:lnTo>
                    <a:pt x="2227" y="1774"/>
                  </a:lnTo>
                  <a:cubicBezTo>
                    <a:pt x="2227" y="1751"/>
                    <a:pt x="2203" y="1751"/>
                    <a:pt x="2191" y="1751"/>
                  </a:cubicBezTo>
                  <a:cubicBezTo>
                    <a:pt x="2179" y="1751"/>
                    <a:pt x="2167" y="1751"/>
                    <a:pt x="2167" y="1774"/>
                  </a:cubicBezTo>
                  <a:cubicBezTo>
                    <a:pt x="2001" y="2072"/>
                    <a:pt x="1691" y="2263"/>
                    <a:pt x="1346" y="2263"/>
                  </a:cubicBezTo>
                  <a:cubicBezTo>
                    <a:pt x="834" y="2263"/>
                    <a:pt x="417" y="1846"/>
                    <a:pt x="417" y="1334"/>
                  </a:cubicBezTo>
                  <a:cubicBezTo>
                    <a:pt x="417" y="834"/>
                    <a:pt x="834" y="417"/>
                    <a:pt x="1346" y="417"/>
                  </a:cubicBezTo>
                  <a:cubicBezTo>
                    <a:pt x="1715" y="417"/>
                    <a:pt x="2060" y="631"/>
                    <a:pt x="2191" y="965"/>
                  </a:cubicBezTo>
                  <a:lnTo>
                    <a:pt x="2608" y="1917"/>
                  </a:lnTo>
                  <a:lnTo>
                    <a:pt x="2655" y="2024"/>
                  </a:lnTo>
                  <a:cubicBezTo>
                    <a:pt x="2846" y="2465"/>
                    <a:pt x="3108" y="2655"/>
                    <a:pt x="3560" y="2655"/>
                  </a:cubicBezTo>
                  <a:cubicBezTo>
                    <a:pt x="4084" y="2655"/>
                    <a:pt x="4465" y="2322"/>
                    <a:pt x="4465" y="1870"/>
                  </a:cubicBezTo>
                  <a:cubicBezTo>
                    <a:pt x="4465" y="1405"/>
                    <a:pt x="4215" y="1251"/>
                    <a:pt x="3786" y="1096"/>
                  </a:cubicBezTo>
                  <a:cubicBezTo>
                    <a:pt x="3739" y="1084"/>
                    <a:pt x="3703" y="1072"/>
                    <a:pt x="3667" y="1072"/>
                  </a:cubicBezTo>
                  <a:cubicBezTo>
                    <a:pt x="3382" y="977"/>
                    <a:pt x="3215" y="929"/>
                    <a:pt x="3215" y="715"/>
                  </a:cubicBezTo>
                  <a:cubicBezTo>
                    <a:pt x="3215" y="536"/>
                    <a:pt x="3358" y="417"/>
                    <a:pt x="3548" y="417"/>
                  </a:cubicBezTo>
                  <a:cubicBezTo>
                    <a:pt x="3691" y="417"/>
                    <a:pt x="3798" y="477"/>
                    <a:pt x="3894" y="608"/>
                  </a:cubicBezTo>
                  <a:cubicBezTo>
                    <a:pt x="3906" y="620"/>
                    <a:pt x="3917" y="620"/>
                    <a:pt x="3929" y="620"/>
                  </a:cubicBezTo>
                  <a:lnTo>
                    <a:pt x="4215" y="477"/>
                  </a:lnTo>
                  <a:lnTo>
                    <a:pt x="4227" y="453"/>
                  </a:lnTo>
                  <a:lnTo>
                    <a:pt x="4227" y="429"/>
                  </a:lnTo>
                  <a:cubicBezTo>
                    <a:pt x="4084" y="155"/>
                    <a:pt x="3858" y="24"/>
                    <a:pt x="3560" y="24"/>
                  </a:cubicBezTo>
                  <a:cubicBezTo>
                    <a:pt x="3108" y="24"/>
                    <a:pt x="2810" y="298"/>
                    <a:pt x="2810" y="715"/>
                  </a:cubicBezTo>
                  <a:cubicBezTo>
                    <a:pt x="2810" y="1143"/>
                    <a:pt x="3096" y="1322"/>
                    <a:pt x="3620" y="1489"/>
                  </a:cubicBezTo>
                  <a:cubicBezTo>
                    <a:pt x="3917" y="1584"/>
                    <a:pt x="4048" y="1632"/>
                    <a:pt x="4048" y="1858"/>
                  </a:cubicBezTo>
                  <a:cubicBezTo>
                    <a:pt x="4048" y="2099"/>
                    <a:pt x="3848" y="2263"/>
                    <a:pt x="3566" y="2263"/>
                  </a:cubicBezTo>
                  <a:cubicBezTo>
                    <a:pt x="3556" y="2263"/>
                    <a:pt x="3546" y="2263"/>
                    <a:pt x="3536" y="2263"/>
                  </a:cubicBezTo>
                  <a:cubicBezTo>
                    <a:pt x="3215" y="2251"/>
                    <a:pt x="3132" y="2084"/>
                    <a:pt x="3013" y="1810"/>
                  </a:cubicBezTo>
                  <a:cubicBezTo>
                    <a:pt x="2822" y="1358"/>
                    <a:pt x="2584" y="834"/>
                    <a:pt x="2584" y="822"/>
                  </a:cubicBezTo>
                  <a:cubicBezTo>
                    <a:pt x="2358" y="298"/>
                    <a:pt x="1893"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5" name="Google Shape;265;p15"/>
            <p:cNvSpPr/>
            <p:nvPr/>
          </p:nvSpPr>
          <p:spPr>
            <a:xfrm>
              <a:off x="4942316" y="1609337"/>
              <a:ext cx="135279" cy="121387"/>
            </a:xfrm>
            <a:custGeom>
              <a:rect b="b" l="l" r="r" t="t"/>
              <a:pathLst>
                <a:path extrusionOk="0" h="3399" w="3788">
                  <a:moveTo>
                    <a:pt x="2789" y="1"/>
                  </a:moveTo>
                  <a:cubicBezTo>
                    <a:pt x="2479" y="1"/>
                    <a:pt x="2180" y="207"/>
                    <a:pt x="2025" y="207"/>
                  </a:cubicBezTo>
                  <a:cubicBezTo>
                    <a:pt x="1846" y="207"/>
                    <a:pt x="1585" y="16"/>
                    <a:pt x="1299" y="16"/>
                  </a:cubicBezTo>
                  <a:cubicBezTo>
                    <a:pt x="930" y="16"/>
                    <a:pt x="584" y="231"/>
                    <a:pt x="394" y="576"/>
                  </a:cubicBezTo>
                  <a:cubicBezTo>
                    <a:pt x="1" y="1267"/>
                    <a:pt x="287" y="2279"/>
                    <a:pt x="680" y="2826"/>
                  </a:cubicBezTo>
                  <a:cubicBezTo>
                    <a:pt x="867" y="3095"/>
                    <a:pt x="1088" y="3398"/>
                    <a:pt x="1355" y="3398"/>
                  </a:cubicBezTo>
                  <a:cubicBezTo>
                    <a:pt x="1360" y="3398"/>
                    <a:pt x="1365" y="3398"/>
                    <a:pt x="1370" y="3398"/>
                  </a:cubicBezTo>
                  <a:cubicBezTo>
                    <a:pt x="1656" y="3374"/>
                    <a:pt x="1763" y="3219"/>
                    <a:pt x="2085" y="3219"/>
                  </a:cubicBezTo>
                  <a:cubicBezTo>
                    <a:pt x="2430" y="3219"/>
                    <a:pt x="2525" y="3398"/>
                    <a:pt x="2823" y="3398"/>
                  </a:cubicBezTo>
                  <a:cubicBezTo>
                    <a:pt x="3120" y="3398"/>
                    <a:pt x="3311" y="3112"/>
                    <a:pt x="3490" y="2838"/>
                  </a:cubicBezTo>
                  <a:cubicBezTo>
                    <a:pt x="3692" y="2529"/>
                    <a:pt x="3787" y="2219"/>
                    <a:pt x="3787" y="2207"/>
                  </a:cubicBezTo>
                  <a:cubicBezTo>
                    <a:pt x="3787" y="2207"/>
                    <a:pt x="3204" y="1981"/>
                    <a:pt x="3192" y="1290"/>
                  </a:cubicBezTo>
                  <a:cubicBezTo>
                    <a:pt x="3192" y="731"/>
                    <a:pt x="3632" y="457"/>
                    <a:pt x="3668" y="445"/>
                  </a:cubicBezTo>
                  <a:cubicBezTo>
                    <a:pt x="3418" y="52"/>
                    <a:pt x="3013" y="16"/>
                    <a:pt x="2858" y="4"/>
                  </a:cubicBezTo>
                  <a:cubicBezTo>
                    <a:pt x="2835" y="2"/>
                    <a:pt x="2812" y="1"/>
                    <a:pt x="2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6" name="Google Shape;266;p15"/>
            <p:cNvSpPr/>
            <p:nvPr/>
          </p:nvSpPr>
          <p:spPr>
            <a:xfrm>
              <a:off x="5012492" y="1571197"/>
              <a:ext cx="33641" cy="36641"/>
            </a:xfrm>
            <a:custGeom>
              <a:rect b="b" l="l" r="r" t="t"/>
              <a:pathLst>
                <a:path extrusionOk="0" h="1026" w="942">
                  <a:moveTo>
                    <a:pt x="917" y="1"/>
                  </a:moveTo>
                  <a:lnTo>
                    <a:pt x="917" y="1"/>
                  </a:lnTo>
                  <a:cubicBezTo>
                    <a:pt x="691" y="13"/>
                    <a:pt x="417" y="144"/>
                    <a:pt x="274" y="334"/>
                  </a:cubicBezTo>
                  <a:cubicBezTo>
                    <a:pt x="120" y="501"/>
                    <a:pt x="1" y="775"/>
                    <a:pt x="36" y="1025"/>
                  </a:cubicBezTo>
                  <a:cubicBezTo>
                    <a:pt x="46" y="1025"/>
                    <a:pt x="56" y="1026"/>
                    <a:pt x="65" y="1026"/>
                  </a:cubicBezTo>
                  <a:cubicBezTo>
                    <a:pt x="305" y="1026"/>
                    <a:pt x="531" y="887"/>
                    <a:pt x="691" y="715"/>
                  </a:cubicBezTo>
                  <a:cubicBezTo>
                    <a:pt x="834" y="513"/>
                    <a:pt x="941" y="263"/>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7" name="Google Shape;267;p15"/>
            <p:cNvSpPr/>
            <p:nvPr/>
          </p:nvSpPr>
          <p:spPr>
            <a:xfrm>
              <a:off x="4425271" y="1867146"/>
              <a:ext cx="62568" cy="89746"/>
            </a:xfrm>
            <a:custGeom>
              <a:rect b="b" l="l" r="r" t="t"/>
              <a:pathLst>
                <a:path extrusionOk="0" h="2513" w="1752">
                  <a:moveTo>
                    <a:pt x="1418" y="1"/>
                  </a:moveTo>
                  <a:cubicBezTo>
                    <a:pt x="1370" y="1"/>
                    <a:pt x="1311" y="13"/>
                    <a:pt x="1287" y="60"/>
                  </a:cubicBezTo>
                  <a:lnTo>
                    <a:pt x="870" y="775"/>
                  </a:lnTo>
                  <a:lnTo>
                    <a:pt x="406" y="1560"/>
                  </a:lnTo>
                  <a:lnTo>
                    <a:pt x="37" y="2215"/>
                  </a:lnTo>
                  <a:cubicBezTo>
                    <a:pt x="1" y="2263"/>
                    <a:pt x="13" y="2334"/>
                    <a:pt x="72" y="2346"/>
                  </a:cubicBezTo>
                  <a:lnTo>
                    <a:pt x="346" y="2501"/>
                  </a:lnTo>
                  <a:cubicBezTo>
                    <a:pt x="358" y="2508"/>
                    <a:pt x="374" y="2512"/>
                    <a:pt x="391" y="2512"/>
                  </a:cubicBezTo>
                  <a:cubicBezTo>
                    <a:pt x="429" y="2512"/>
                    <a:pt x="473" y="2494"/>
                    <a:pt x="489" y="2453"/>
                  </a:cubicBezTo>
                  <a:lnTo>
                    <a:pt x="1013" y="1537"/>
                  </a:lnTo>
                  <a:lnTo>
                    <a:pt x="1358" y="941"/>
                  </a:lnTo>
                  <a:lnTo>
                    <a:pt x="1727" y="286"/>
                  </a:lnTo>
                  <a:cubicBezTo>
                    <a:pt x="1751" y="239"/>
                    <a:pt x="1739" y="167"/>
                    <a:pt x="1680" y="143"/>
                  </a:cubicBez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8" name="Google Shape;268;p15"/>
            <p:cNvSpPr/>
            <p:nvPr/>
          </p:nvSpPr>
          <p:spPr>
            <a:xfrm>
              <a:off x="4531587" y="1895216"/>
              <a:ext cx="35748" cy="25534"/>
            </a:xfrm>
            <a:custGeom>
              <a:rect b="b" l="l" r="r" t="t"/>
              <a:pathLst>
                <a:path extrusionOk="0" h="715" w="1001">
                  <a:moveTo>
                    <a:pt x="1" y="0"/>
                  </a:moveTo>
                  <a:cubicBezTo>
                    <a:pt x="108" y="191"/>
                    <a:pt x="405" y="703"/>
                    <a:pt x="405" y="715"/>
                  </a:cubicBezTo>
                  <a:lnTo>
                    <a:pt x="905" y="715"/>
                  </a:lnTo>
                  <a:cubicBezTo>
                    <a:pt x="953" y="715"/>
                    <a:pt x="1001" y="608"/>
                    <a:pt x="1001" y="572"/>
                  </a:cubicBezTo>
                  <a:lnTo>
                    <a:pt x="1001" y="96"/>
                  </a:lnTo>
                  <a:cubicBezTo>
                    <a:pt x="1001" y="36"/>
                    <a:pt x="965" y="0"/>
                    <a:pt x="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69" name="Google Shape;269;p15"/>
            <p:cNvSpPr/>
            <p:nvPr/>
          </p:nvSpPr>
          <p:spPr>
            <a:xfrm>
              <a:off x="4469090" y="1895216"/>
              <a:ext cx="43819" cy="25534"/>
            </a:xfrm>
            <a:custGeom>
              <a:rect b="b" l="l" r="r" t="t"/>
              <a:pathLst>
                <a:path extrusionOk="0" h="715" w="1227">
                  <a:moveTo>
                    <a:pt x="453" y="0"/>
                  </a:moveTo>
                  <a:lnTo>
                    <a:pt x="0" y="715"/>
                  </a:lnTo>
                  <a:lnTo>
                    <a:pt x="1227" y="715"/>
                  </a:lnTo>
                  <a:cubicBezTo>
                    <a:pt x="1143" y="536"/>
                    <a:pt x="1024" y="358"/>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0" name="Google Shape;270;p15"/>
            <p:cNvSpPr/>
            <p:nvPr/>
          </p:nvSpPr>
          <p:spPr>
            <a:xfrm>
              <a:off x="4407843" y="1895216"/>
              <a:ext cx="41284" cy="25534"/>
            </a:xfrm>
            <a:custGeom>
              <a:rect b="b" l="l" r="r" t="t"/>
              <a:pathLst>
                <a:path extrusionOk="0" h="715" w="1156">
                  <a:moveTo>
                    <a:pt x="120" y="0"/>
                  </a:moveTo>
                  <a:cubicBezTo>
                    <a:pt x="72" y="0"/>
                    <a:pt x="25" y="48"/>
                    <a:pt x="25" y="96"/>
                  </a:cubicBezTo>
                  <a:lnTo>
                    <a:pt x="25" y="572"/>
                  </a:lnTo>
                  <a:cubicBezTo>
                    <a:pt x="1" y="608"/>
                    <a:pt x="48" y="715"/>
                    <a:pt x="108" y="715"/>
                  </a:cubicBezTo>
                  <a:lnTo>
                    <a:pt x="703" y="715"/>
                  </a:lnTo>
                  <a:lnTo>
                    <a:pt x="1156"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1" name="Google Shape;271;p15"/>
            <p:cNvSpPr/>
            <p:nvPr/>
          </p:nvSpPr>
          <p:spPr>
            <a:xfrm>
              <a:off x="4419343" y="1955927"/>
              <a:ext cx="16606" cy="18571"/>
            </a:xfrm>
            <a:custGeom>
              <a:rect b="b" l="l" r="r" t="t"/>
              <a:pathLst>
                <a:path extrusionOk="0" h="520" w="465">
                  <a:moveTo>
                    <a:pt x="115" y="0"/>
                  </a:moveTo>
                  <a:cubicBezTo>
                    <a:pt x="83" y="0"/>
                    <a:pt x="56" y="28"/>
                    <a:pt x="48" y="63"/>
                  </a:cubicBezTo>
                  <a:lnTo>
                    <a:pt x="0" y="455"/>
                  </a:lnTo>
                  <a:cubicBezTo>
                    <a:pt x="0" y="496"/>
                    <a:pt x="17" y="520"/>
                    <a:pt x="42" y="520"/>
                  </a:cubicBezTo>
                  <a:cubicBezTo>
                    <a:pt x="54" y="520"/>
                    <a:pt x="68" y="515"/>
                    <a:pt x="84" y="503"/>
                  </a:cubicBezTo>
                  <a:lnTo>
                    <a:pt x="417" y="265"/>
                  </a:lnTo>
                  <a:cubicBezTo>
                    <a:pt x="465" y="241"/>
                    <a:pt x="465" y="194"/>
                    <a:pt x="417" y="158"/>
                  </a:cubicBezTo>
                  <a:lnTo>
                    <a:pt x="155" y="15"/>
                  </a:lnTo>
                  <a:cubicBezTo>
                    <a:pt x="142" y="5"/>
                    <a:pt x="128"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2" name="Google Shape;272;p15"/>
            <p:cNvSpPr/>
            <p:nvPr/>
          </p:nvSpPr>
          <p:spPr>
            <a:xfrm>
              <a:off x="4478875" y="1830505"/>
              <a:ext cx="62961" cy="103138"/>
            </a:xfrm>
            <a:custGeom>
              <a:rect b="b" l="l" r="r" t="t"/>
              <a:pathLst>
                <a:path extrusionOk="0" h="2888" w="1763">
                  <a:moveTo>
                    <a:pt x="143" y="0"/>
                  </a:moveTo>
                  <a:cubicBezTo>
                    <a:pt x="139" y="0"/>
                    <a:pt x="135" y="1"/>
                    <a:pt x="131" y="3"/>
                  </a:cubicBezTo>
                  <a:cubicBezTo>
                    <a:pt x="0" y="62"/>
                    <a:pt x="417" y="919"/>
                    <a:pt x="548" y="1253"/>
                  </a:cubicBezTo>
                  <a:cubicBezTo>
                    <a:pt x="691" y="1574"/>
                    <a:pt x="1227" y="2813"/>
                    <a:pt x="1346" y="2860"/>
                  </a:cubicBezTo>
                  <a:cubicBezTo>
                    <a:pt x="1386" y="2880"/>
                    <a:pt x="1418" y="2888"/>
                    <a:pt x="1446" y="2888"/>
                  </a:cubicBezTo>
                  <a:cubicBezTo>
                    <a:pt x="1485" y="2888"/>
                    <a:pt x="1519" y="2874"/>
                    <a:pt x="1560" y="2860"/>
                  </a:cubicBezTo>
                  <a:cubicBezTo>
                    <a:pt x="1631" y="2824"/>
                    <a:pt x="1762" y="2717"/>
                    <a:pt x="1691" y="2598"/>
                  </a:cubicBezTo>
                  <a:cubicBezTo>
                    <a:pt x="1655" y="2563"/>
                    <a:pt x="1596" y="2443"/>
                    <a:pt x="1524" y="2277"/>
                  </a:cubicBezTo>
                  <a:cubicBezTo>
                    <a:pt x="1524" y="2265"/>
                    <a:pt x="1512" y="2241"/>
                    <a:pt x="1512" y="2241"/>
                  </a:cubicBezTo>
                  <a:cubicBezTo>
                    <a:pt x="1512" y="2229"/>
                    <a:pt x="1488" y="2229"/>
                    <a:pt x="1488" y="2217"/>
                  </a:cubicBezTo>
                  <a:cubicBezTo>
                    <a:pt x="1488" y="2205"/>
                    <a:pt x="1477" y="2205"/>
                    <a:pt x="1477" y="2182"/>
                  </a:cubicBezTo>
                  <a:cubicBezTo>
                    <a:pt x="1477" y="2170"/>
                    <a:pt x="1465" y="2158"/>
                    <a:pt x="1465" y="2146"/>
                  </a:cubicBezTo>
                  <a:lnTo>
                    <a:pt x="1465" y="2122"/>
                  </a:lnTo>
                  <a:cubicBezTo>
                    <a:pt x="1441" y="2110"/>
                    <a:pt x="1441" y="2098"/>
                    <a:pt x="1429" y="2086"/>
                  </a:cubicBezTo>
                  <a:cubicBezTo>
                    <a:pt x="1429" y="2086"/>
                    <a:pt x="1429" y="2062"/>
                    <a:pt x="1417" y="2062"/>
                  </a:cubicBezTo>
                  <a:cubicBezTo>
                    <a:pt x="1227" y="1705"/>
                    <a:pt x="988" y="1265"/>
                    <a:pt x="834" y="1039"/>
                  </a:cubicBezTo>
                  <a:cubicBezTo>
                    <a:pt x="592" y="647"/>
                    <a:pt x="261"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3" name="Google Shape;273;p15"/>
            <p:cNvSpPr/>
            <p:nvPr/>
          </p:nvSpPr>
          <p:spPr>
            <a:xfrm>
              <a:off x="4532016" y="1935214"/>
              <a:ext cx="19178" cy="19535"/>
            </a:xfrm>
            <a:custGeom>
              <a:rect b="b" l="l" r="r" t="t"/>
              <a:pathLst>
                <a:path extrusionOk="0" h="547" w="537">
                  <a:moveTo>
                    <a:pt x="277" y="0"/>
                  </a:moveTo>
                  <a:cubicBezTo>
                    <a:pt x="259" y="0"/>
                    <a:pt x="242" y="4"/>
                    <a:pt x="227" y="12"/>
                  </a:cubicBezTo>
                  <a:lnTo>
                    <a:pt x="84" y="83"/>
                  </a:lnTo>
                  <a:cubicBezTo>
                    <a:pt x="24" y="119"/>
                    <a:pt x="0" y="178"/>
                    <a:pt x="36" y="238"/>
                  </a:cubicBezTo>
                  <a:lnTo>
                    <a:pt x="203" y="488"/>
                  </a:lnTo>
                  <a:cubicBezTo>
                    <a:pt x="219" y="528"/>
                    <a:pt x="258" y="547"/>
                    <a:pt x="299" y="547"/>
                  </a:cubicBezTo>
                  <a:cubicBezTo>
                    <a:pt x="319" y="547"/>
                    <a:pt x="339" y="543"/>
                    <a:pt x="358" y="535"/>
                  </a:cubicBezTo>
                  <a:lnTo>
                    <a:pt x="465" y="476"/>
                  </a:lnTo>
                  <a:cubicBezTo>
                    <a:pt x="524" y="440"/>
                    <a:pt x="536" y="369"/>
                    <a:pt x="512" y="309"/>
                  </a:cubicBezTo>
                  <a:lnTo>
                    <a:pt x="381" y="59"/>
                  </a:lnTo>
                  <a:cubicBezTo>
                    <a:pt x="357" y="18"/>
                    <a:pt x="316" y="0"/>
                    <a:pt x="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4" name="Google Shape;274;p15"/>
            <p:cNvSpPr/>
            <p:nvPr/>
          </p:nvSpPr>
          <p:spPr>
            <a:xfrm>
              <a:off x="4543908" y="1957177"/>
              <a:ext cx="20892" cy="21856"/>
            </a:xfrm>
            <a:custGeom>
              <a:rect b="b" l="l" r="r" t="t"/>
              <a:pathLst>
                <a:path extrusionOk="0" h="612" w="585">
                  <a:moveTo>
                    <a:pt x="297" y="0"/>
                  </a:moveTo>
                  <a:cubicBezTo>
                    <a:pt x="251" y="0"/>
                    <a:pt x="197" y="16"/>
                    <a:pt x="132" y="51"/>
                  </a:cubicBezTo>
                  <a:cubicBezTo>
                    <a:pt x="84" y="99"/>
                    <a:pt x="1" y="170"/>
                    <a:pt x="120" y="337"/>
                  </a:cubicBezTo>
                  <a:cubicBezTo>
                    <a:pt x="239" y="504"/>
                    <a:pt x="489" y="504"/>
                    <a:pt x="525" y="611"/>
                  </a:cubicBezTo>
                  <a:cubicBezTo>
                    <a:pt x="525" y="611"/>
                    <a:pt x="525" y="611"/>
                    <a:pt x="525" y="611"/>
                  </a:cubicBezTo>
                  <a:cubicBezTo>
                    <a:pt x="526" y="611"/>
                    <a:pt x="585" y="0"/>
                    <a:pt x="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5" name="Google Shape;275;p15"/>
            <p:cNvSpPr/>
            <p:nvPr/>
          </p:nvSpPr>
          <p:spPr>
            <a:xfrm>
              <a:off x="3788767" y="2083564"/>
              <a:ext cx="64247" cy="60854"/>
            </a:xfrm>
            <a:custGeom>
              <a:rect b="b" l="l" r="r" t="t"/>
              <a:pathLst>
                <a:path extrusionOk="0" h="1704" w="1799">
                  <a:moveTo>
                    <a:pt x="0" y="1"/>
                  </a:moveTo>
                  <a:lnTo>
                    <a:pt x="0" y="1453"/>
                  </a:lnTo>
                  <a:lnTo>
                    <a:pt x="1798" y="1703"/>
                  </a:lnTo>
                  <a:lnTo>
                    <a:pt x="1798"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6" name="Google Shape;276;p15"/>
            <p:cNvSpPr/>
            <p:nvPr/>
          </p:nvSpPr>
          <p:spPr>
            <a:xfrm>
              <a:off x="3861906" y="2083564"/>
              <a:ext cx="86353" cy="74889"/>
            </a:xfrm>
            <a:custGeom>
              <a:rect b="b" l="l" r="r" t="t"/>
              <a:pathLst>
                <a:path extrusionOk="0" h="2097" w="2418">
                  <a:moveTo>
                    <a:pt x="0" y="1"/>
                  </a:moveTo>
                  <a:lnTo>
                    <a:pt x="0" y="1751"/>
                  </a:lnTo>
                  <a:lnTo>
                    <a:pt x="2417" y="2096"/>
                  </a:lnTo>
                  <a:lnTo>
                    <a:pt x="2417"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7" name="Google Shape;277;p15"/>
            <p:cNvSpPr/>
            <p:nvPr/>
          </p:nvSpPr>
          <p:spPr>
            <a:xfrm>
              <a:off x="3861906" y="1998961"/>
              <a:ext cx="86353" cy="75282"/>
            </a:xfrm>
            <a:custGeom>
              <a:rect b="b" l="l" r="r" t="t"/>
              <a:pathLst>
                <a:path extrusionOk="0" h="2108" w="2418">
                  <a:moveTo>
                    <a:pt x="2417" y="1"/>
                  </a:moveTo>
                  <a:lnTo>
                    <a:pt x="0" y="358"/>
                  </a:lnTo>
                  <a:lnTo>
                    <a:pt x="0" y="2108"/>
                  </a:lnTo>
                  <a:lnTo>
                    <a:pt x="2417" y="2108"/>
                  </a:lnTo>
                  <a:lnTo>
                    <a:pt x="2417"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8" name="Google Shape;278;p15"/>
            <p:cNvSpPr/>
            <p:nvPr/>
          </p:nvSpPr>
          <p:spPr>
            <a:xfrm>
              <a:off x="3788767" y="2012567"/>
              <a:ext cx="64247" cy="61675"/>
            </a:xfrm>
            <a:custGeom>
              <a:rect b="b" l="l" r="r" t="t"/>
              <a:pathLst>
                <a:path extrusionOk="0" h="1727" w="1799">
                  <a:moveTo>
                    <a:pt x="1798" y="1"/>
                  </a:moveTo>
                  <a:lnTo>
                    <a:pt x="0" y="274"/>
                  </a:lnTo>
                  <a:lnTo>
                    <a:pt x="0" y="1727"/>
                  </a:lnTo>
                  <a:lnTo>
                    <a:pt x="1798" y="1727"/>
                  </a:lnTo>
                  <a:lnTo>
                    <a:pt x="1798"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79" name="Google Shape;279;p15"/>
            <p:cNvSpPr/>
            <p:nvPr/>
          </p:nvSpPr>
          <p:spPr>
            <a:xfrm>
              <a:off x="3280650" y="2280911"/>
              <a:ext cx="25534" cy="25499"/>
            </a:xfrm>
            <a:custGeom>
              <a:rect b="b" l="l" r="r" t="t"/>
              <a:pathLst>
                <a:path extrusionOk="0" h="714" w="715">
                  <a:moveTo>
                    <a:pt x="377" y="0"/>
                  </a:moveTo>
                  <a:cubicBezTo>
                    <a:pt x="244" y="0"/>
                    <a:pt x="110" y="101"/>
                    <a:pt x="60" y="261"/>
                  </a:cubicBezTo>
                  <a:cubicBezTo>
                    <a:pt x="0" y="452"/>
                    <a:pt x="84" y="642"/>
                    <a:pt x="250" y="702"/>
                  </a:cubicBezTo>
                  <a:cubicBezTo>
                    <a:pt x="277" y="709"/>
                    <a:pt x="304" y="713"/>
                    <a:pt x="330" y="713"/>
                  </a:cubicBezTo>
                  <a:cubicBezTo>
                    <a:pt x="468" y="713"/>
                    <a:pt x="595" y="612"/>
                    <a:pt x="655" y="452"/>
                  </a:cubicBezTo>
                  <a:cubicBezTo>
                    <a:pt x="715" y="249"/>
                    <a:pt x="631" y="47"/>
                    <a:pt x="453" y="11"/>
                  </a:cubicBezTo>
                  <a:cubicBezTo>
                    <a:pt x="428" y="4"/>
                    <a:pt x="403"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0" name="Google Shape;280;p15"/>
            <p:cNvSpPr/>
            <p:nvPr/>
          </p:nvSpPr>
          <p:spPr>
            <a:xfrm>
              <a:off x="3172655" y="2169881"/>
              <a:ext cx="160563" cy="159349"/>
            </a:xfrm>
            <a:custGeom>
              <a:rect b="b" l="l" r="r" t="t"/>
              <a:pathLst>
                <a:path extrusionOk="0" h="4462" w="4496">
                  <a:moveTo>
                    <a:pt x="3276" y="2568"/>
                  </a:moveTo>
                  <a:cubicBezTo>
                    <a:pt x="3340" y="2568"/>
                    <a:pt x="3403" y="2577"/>
                    <a:pt x="3465" y="2596"/>
                  </a:cubicBezTo>
                  <a:cubicBezTo>
                    <a:pt x="3858" y="2715"/>
                    <a:pt x="4060" y="3180"/>
                    <a:pt x="3929" y="3632"/>
                  </a:cubicBezTo>
                  <a:cubicBezTo>
                    <a:pt x="3819" y="4023"/>
                    <a:pt x="3489" y="4279"/>
                    <a:pt x="3160" y="4279"/>
                  </a:cubicBezTo>
                  <a:cubicBezTo>
                    <a:pt x="3099" y="4279"/>
                    <a:pt x="3037" y="4270"/>
                    <a:pt x="2977" y="4251"/>
                  </a:cubicBezTo>
                  <a:cubicBezTo>
                    <a:pt x="2584" y="4132"/>
                    <a:pt x="2381" y="3668"/>
                    <a:pt x="2512" y="3204"/>
                  </a:cubicBezTo>
                  <a:cubicBezTo>
                    <a:pt x="2622" y="2815"/>
                    <a:pt x="2949" y="2568"/>
                    <a:pt x="3276" y="2568"/>
                  </a:cubicBezTo>
                  <a:close/>
                  <a:moveTo>
                    <a:pt x="1155" y="1"/>
                  </a:moveTo>
                  <a:cubicBezTo>
                    <a:pt x="1131" y="537"/>
                    <a:pt x="1274" y="799"/>
                    <a:pt x="1512" y="1001"/>
                  </a:cubicBezTo>
                  <a:cubicBezTo>
                    <a:pt x="1822" y="1287"/>
                    <a:pt x="2334" y="1370"/>
                    <a:pt x="2179" y="2049"/>
                  </a:cubicBezTo>
                  <a:cubicBezTo>
                    <a:pt x="1989" y="2025"/>
                    <a:pt x="1846" y="1989"/>
                    <a:pt x="1703" y="1930"/>
                  </a:cubicBezTo>
                  <a:cubicBezTo>
                    <a:pt x="1584" y="1882"/>
                    <a:pt x="1441" y="1834"/>
                    <a:pt x="1334" y="1703"/>
                  </a:cubicBezTo>
                  <a:cubicBezTo>
                    <a:pt x="1096" y="1418"/>
                    <a:pt x="1155" y="894"/>
                    <a:pt x="905" y="703"/>
                  </a:cubicBezTo>
                  <a:cubicBezTo>
                    <a:pt x="821" y="645"/>
                    <a:pt x="674" y="615"/>
                    <a:pt x="518" y="615"/>
                  </a:cubicBezTo>
                  <a:cubicBezTo>
                    <a:pt x="322" y="615"/>
                    <a:pt x="113" y="663"/>
                    <a:pt x="0" y="763"/>
                  </a:cubicBezTo>
                  <a:cubicBezTo>
                    <a:pt x="112" y="741"/>
                    <a:pt x="220" y="727"/>
                    <a:pt x="320" y="727"/>
                  </a:cubicBezTo>
                  <a:cubicBezTo>
                    <a:pt x="488" y="727"/>
                    <a:pt x="634" y="766"/>
                    <a:pt x="738" y="870"/>
                  </a:cubicBezTo>
                  <a:cubicBezTo>
                    <a:pt x="965" y="1072"/>
                    <a:pt x="929" y="1632"/>
                    <a:pt x="1096" y="1930"/>
                  </a:cubicBezTo>
                  <a:cubicBezTo>
                    <a:pt x="1191" y="2108"/>
                    <a:pt x="1381" y="2287"/>
                    <a:pt x="1512" y="2382"/>
                  </a:cubicBezTo>
                  <a:cubicBezTo>
                    <a:pt x="1631" y="2477"/>
                    <a:pt x="1786" y="2501"/>
                    <a:pt x="1881" y="2644"/>
                  </a:cubicBezTo>
                  <a:cubicBezTo>
                    <a:pt x="1703" y="2644"/>
                    <a:pt x="1572" y="2704"/>
                    <a:pt x="1393" y="2715"/>
                  </a:cubicBezTo>
                  <a:cubicBezTo>
                    <a:pt x="1295" y="2723"/>
                    <a:pt x="1171" y="2742"/>
                    <a:pt x="1059" y="2742"/>
                  </a:cubicBezTo>
                  <a:cubicBezTo>
                    <a:pt x="982" y="2742"/>
                    <a:pt x="911" y="2733"/>
                    <a:pt x="857" y="2704"/>
                  </a:cubicBezTo>
                  <a:cubicBezTo>
                    <a:pt x="595" y="2537"/>
                    <a:pt x="846" y="1906"/>
                    <a:pt x="679" y="1596"/>
                  </a:cubicBezTo>
                  <a:cubicBezTo>
                    <a:pt x="607" y="1453"/>
                    <a:pt x="476" y="1418"/>
                    <a:pt x="310" y="1370"/>
                  </a:cubicBezTo>
                  <a:lnTo>
                    <a:pt x="310" y="1370"/>
                  </a:lnTo>
                  <a:cubicBezTo>
                    <a:pt x="691" y="1549"/>
                    <a:pt x="417" y="2084"/>
                    <a:pt x="429" y="2477"/>
                  </a:cubicBezTo>
                  <a:cubicBezTo>
                    <a:pt x="441" y="2894"/>
                    <a:pt x="679" y="3156"/>
                    <a:pt x="1024" y="3192"/>
                  </a:cubicBezTo>
                  <a:cubicBezTo>
                    <a:pt x="1055" y="3195"/>
                    <a:pt x="1087" y="3196"/>
                    <a:pt x="1119" y="3196"/>
                  </a:cubicBezTo>
                  <a:cubicBezTo>
                    <a:pt x="1367" y="3196"/>
                    <a:pt x="1621" y="3111"/>
                    <a:pt x="1843" y="3111"/>
                  </a:cubicBezTo>
                  <a:cubicBezTo>
                    <a:pt x="1915" y="3111"/>
                    <a:pt x="1984" y="3120"/>
                    <a:pt x="2048" y="3144"/>
                  </a:cubicBezTo>
                  <a:cubicBezTo>
                    <a:pt x="2215" y="3204"/>
                    <a:pt x="2167" y="3394"/>
                    <a:pt x="2215" y="3656"/>
                  </a:cubicBezTo>
                  <a:cubicBezTo>
                    <a:pt x="2286" y="4049"/>
                    <a:pt x="2584" y="4406"/>
                    <a:pt x="3001" y="4454"/>
                  </a:cubicBezTo>
                  <a:cubicBezTo>
                    <a:pt x="3042" y="4459"/>
                    <a:pt x="3083" y="4461"/>
                    <a:pt x="3123" y="4461"/>
                  </a:cubicBezTo>
                  <a:cubicBezTo>
                    <a:pt x="4053" y="4461"/>
                    <a:pt x="4496" y="3178"/>
                    <a:pt x="3822" y="2584"/>
                  </a:cubicBezTo>
                  <a:cubicBezTo>
                    <a:pt x="3643" y="2418"/>
                    <a:pt x="3465" y="2418"/>
                    <a:pt x="3143" y="2323"/>
                  </a:cubicBezTo>
                  <a:cubicBezTo>
                    <a:pt x="2989" y="1930"/>
                    <a:pt x="3334" y="1787"/>
                    <a:pt x="3334" y="1453"/>
                  </a:cubicBezTo>
                  <a:cubicBezTo>
                    <a:pt x="3334" y="1132"/>
                    <a:pt x="3060" y="918"/>
                    <a:pt x="2893" y="810"/>
                  </a:cubicBezTo>
                  <a:cubicBezTo>
                    <a:pt x="2703" y="691"/>
                    <a:pt x="2441" y="691"/>
                    <a:pt x="2274" y="572"/>
                  </a:cubicBezTo>
                  <a:cubicBezTo>
                    <a:pt x="2155" y="477"/>
                    <a:pt x="2143" y="322"/>
                    <a:pt x="2096" y="168"/>
                  </a:cubicBezTo>
                  <a:lnTo>
                    <a:pt x="2096" y="168"/>
                  </a:lnTo>
                  <a:cubicBezTo>
                    <a:pt x="1989" y="763"/>
                    <a:pt x="2500" y="703"/>
                    <a:pt x="2762" y="930"/>
                  </a:cubicBezTo>
                  <a:cubicBezTo>
                    <a:pt x="2881" y="1013"/>
                    <a:pt x="3001" y="1168"/>
                    <a:pt x="3001" y="1346"/>
                  </a:cubicBezTo>
                  <a:cubicBezTo>
                    <a:pt x="3001" y="1477"/>
                    <a:pt x="2917" y="1549"/>
                    <a:pt x="2834" y="1644"/>
                  </a:cubicBezTo>
                  <a:cubicBezTo>
                    <a:pt x="2762" y="1727"/>
                    <a:pt x="2715" y="1834"/>
                    <a:pt x="2643" y="1882"/>
                  </a:cubicBezTo>
                  <a:cubicBezTo>
                    <a:pt x="2560" y="1406"/>
                    <a:pt x="2239" y="1072"/>
                    <a:pt x="1905" y="882"/>
                  </a:cubicBezTo>
                  <a:cubicBezTo>
                    <a:pt x="1750" y="799"/>
                    <a:pt x="1572" y="763"/>
                    <a:pt x="1453" y="656"/>
                  </a:cubicBezTo>
                  <a:cubicBezTo>
                    <a:pt x="1262" y="513"/>
                    <a:pt x="1203" y="275"/>
                    <a:pt x="1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1" name="Google Shape;281;p15"/>
            <p:cNvSpPr/>
            <p:nvPr/>
          </p:nvSpPr>
          <p:spPr>
            <a:xfrm>
              <a:off x="4412522" y="2682248"/>
              <a:ext cx="160778" cy="160349"/>
            </a:xfrm>
            <a:custGeom>
              <a:rect b="b" l="l" r="r" t="t"/>
              <a:pathLst>
                <a:path extrusionOk="0" h="4490" w="4502">
                  <a:moveTo>
                    <a:pt x="2292" y="229"/>
                  </a:moveTo>
                  <a:cubicBezTo>
                    <a:pt x="2774" y="229"/>
                    <a:pt x="3219" y="411"/>
                    <a:pt x="3632" y="763"/>
                  </a:cubicBezTo>
                  <a:cubicBezTo>
                    <a:pt x="3608" y="763"/>
                    <a:pt x="3585" y="763"/>
                    <a:pt x="3561" y="775"/>
                  </a:cubicBezTo>
                  <a:cubicBezTo>
                    <a:pt x="3370" y="810"/>
                    <a:pt x="3251" y="989"/>
                    <a:pt x="3263" y="1180"/>
                  </a:cubicBezTo>
                  <a:cubicBezTo>
                    <a:pt x="3275" y="1275"/>
                    <a:pt x="3311" y="1358"/>
                    <a:pt x="3346" y="1430"/>
                  </a:cubicBezTo>
                  <a:cubicBezTo>
                    <a:pt x="3394" y="1525"/>
                    <a:pt x="3454" y="1596"/>
                    <a:pt x="3501" y="1692"/>
                  </a:cubicBezTo>
                  <a:cubicBezTo>
                    <a:pt x="3632" y="1930"/>
                    <a:pt x="3668" y="2192"/>
                    <a:pt x="3573" y="2442"/>
                  </a:cubicBezTo>
                  <a:cubicBezTo>
                    <a:pt x="3466" y="2775"/>
                    <a:pt x="3382" y="3120"/>
                    <a:pt x="3275" y="3442"/>
                  </a:cubicBezTo>
                  <a:cubicBezTo>
                    <a:pt x="3272" y="3438"/>
                    <a:pt x="3269" y="3437"/>
                    <a:pt x="3267" y="3437"/>
                  </a:cubicBezTo>
                  <a:cubicBezTo>
                    <a:pt x="3263" y="3437"/>
                    <a:pt x="3263" y="3445"/>
                    <a:pt x="3263" y="3454"/>
                  </a:cubicBezTo>
                  <a:cubicBezTo>
                    <a:pt x="3025" y="2727"/>
                    <a:pt x="2775" y="2013"/>
                    <a:pt x="2537" y="1299"/>
                  </a:cubicBezTo>
                  <a:cubicBezTo>
                    <a:pt x="2596" y="1299"/>
                    <a:pt x="2656" y="1287"/>
                    <a:pt x="2715" y="1287"/>
                  </a:cubicBezTo>
                  <a:lnTo>
                    <a:pt x="2775" y="1287"/>
                  </a:lnTo>
                  <a:cubicBezTo>
                    <a:pt x="2811" y="1275"/>
                    <a:pt x="2846" y="1239"/>
                    <a:pt x="2846" y="1191"/>
                  </a:cubicBezTo>
                  <a:cubicBezTo>
                    <a:pt x="2846" y="1156"/>
                    <a:pt x="2799" y="1120"/>
                    <a:pt x="2751" y="1120"/>
                  </a:cubicBezTo>
                  <a:cubicBezTo>
                    <a:pt x="2632" y="1120"/>
                    <a:pt x="2513" y="1132"/>
                    <a:pt x="2418" y="1132"/>
                  </a:cubicBezTo>
                  <a:cubicBezTo>
                    <a:pt x="2192" y="1132"/>
                    <a:pt x="1977" y="1120"/>
                    <a:pt x="1763" y="1120"/>
                  </a:cubicBezTo>
                  <a:lnTo>
                    <a:pt x="1703" y="1120"/>
                  </a:lnTo>
                  <a:cubicBezTo>
                    <a:pt x="1656" y="1120"/>
                    <a:pt x="1620" y="1156"/>
                    <a:pt x="1620" y="1191"/>
                  </a:cubicBezTo>
                  <a:cubicBezTo>
                    <a:pt x="1620" y="1239"/>
                    <a:pt x="1644" y="1275"/>
                    <a:pt x="1680" y="1287"/>
                  </a:cubicBezTo>
                  <a:cubicBezTo>
                    <a:pt x="1739" y="1299"/>
                    <a:pt x="1799" y="1299"/>
                    <a:pt x="1846" y="1299"/>
                  </a:cubicBezTo>
                  <a:cubicBezTo>
                    <a:pt x="1882" y="1299"/>
                    <a:pt x="1906" y="1311"/>
                    <a:pt x="1906" y="1346"/>
                  </a:cubicBezTo>
                  <a:cubicBezTo>
                    <a:pt x="2001" y="1596"/>
                    <a:pt x="2096" y="1870"/>
                    <a:pt x="2192" y="2120"/>
                  </a:cubicBezTo>
                  <a:cubicBezTo>
                    <a:pt x="2192" y="2132"/>
                    <a:pt x="2203" y="2168"/>
                    <a:pt x="2192" y="2180"/>
                  </a:cubicBezTo>
                  <a:cubicBezTo>
                    <a:pt x="2061" y="2596"/>
                    <a:pt x="1906" y="3025"/>
                    <a:pt x="1775" y="3442"/>
                  </a:cubicBezTo>
                  <a:cubicBezTo>
                    <a:pt x="1775" y="3442"/>
                    <a:pt x="1775" y="3454"/>
                    <a:pt x="1763" y="3454"/>
                  </a:cubicBezTo>
                  <a:cubicBezTo>
                    <a:pt x="1525" y="2739"/>
                    <a:pt x="1287" y="2013"/>
                    <a:pt x="1025" y="1299"/>
                  </a:cubicBezTo>
                  <a:cubicBezTo>
                    <a:pt x="1084" y="1299"/>
                    <a:pt x="1144" y="1287"/>
                    <a:pt x="1203" y="1287"/>
                  </a:cubicBezTo>
                  <a:lnTo>
                    <a:pt x="1263" y="1287"/>
                  </a:lnTo>
                  <a:cubicBezTo>
                    <a:pt x="1322" y="1275"/>
                    <a:pt x="1358" y="1239"/>
                    <a:pt x="1346" y="1191"/>
                  </a:cubicBezTo>
                  <a:cubicBezTo>
                    <a:pt x="1346" y="1156"/>
                    <a:pt x="1299" y="1120"/>
                    <a:pt x="1239" y="1120"/>
                  </a:cubicBezTo>
                  <a:cubicBezTo>
                    <a:pt x="1120" y="1120"/>
                    <a:pt x="1001" y="1132"/>
                    <a:pt x="882" y="1132"/>
                  </a:cubicBezTo>
                  <a:lnTo>
                    <a:pt x="584" y="1132"/>
                  </a:lnTo>
                  <a:cubicBezTo>
                    <a:pt x="882" y="703"/>
                    <a:pt x="1251" y="418"/>
                    <a:pt x="1763" y="299"/>
                  </a:cubicBezTo>
                  <a:cubicBezTo>
                    <a:pt x="1944" y="252"/>
                    <a:pt x="2120" y="229"/>
                    <a:pt x="2292" y="229"/>
                  </a:cubicBezTo>
                  <a:close/>
                  <a:moveTo>
                    <a:pt x="4001" y="1299"/>
                  </a:moveTo>
                  <a:lnTo>
                    <a:pt x="4001" y="1299"/>
                  </a:lnTo>
                  <a:cubicBezTo>
                    <a:pt x="4228" y="1668"/>
                    <a:pt x="4299" y="2084"/>
                    <a:pt x="4239" y="2525"/>
                  </a:cubicBezTo>
                  <a:cubicBezTo>
                    <a:pt x="4156" y="3144"/>
                    <a:pt x="3811" y="3632"/>
                    <a:pt x="3275" y="3966"/>
                  </a:cubicBezTo>
                  <a:lnTo>
                    <a:pt x="3263" y="3966"/>
                  </a:lnTo>
                  <a:cubicBezTo>
                    <a:pt x="3275" y="3930"/>
                    <a:pt x="3275" y="3906"/>
                    <a:pt x="3287" y="3870"/>
                  </a:cubicBezTo>
                  <a:cubicBezTo>
                    <a:pt x="3489" y="3323"/>
                    <a:pt x="3680" y="2775"/>
                    <a:pt x="3858" y="2227"/>
                  </a:cubicBezTo>
                  <a:cubicBezTo>
                    <a:pt x="3918" y="2061"/>
                    <a:pt x="3966" y="1906"/>
                    <a:pt x="3989" y="1739"/>
                  </a:cubicBezTo>
                  <a:cubicBezTo>
                    <a:pt x="4025" y="1596"/>
                    <a:pt x="4025" y="1442"/>
                    <a:pt x="4001" y="1299"/>
                  </a:cubicBezTo>
                  <a:close/>
                  <a:moveTo>
                    <a:pt x="429" y="1430"/>
                  </a:moveTo>
                  <a:cubicBezTo>
                    <a:pt x="751" y="2299"/>
                    <a:pt x="1060" y="3156"/>
                    <a:pt x="1370" y="4037"/>
                  </a:cubicBezTo>
                  <a:cubicBezTo>
                    <a:pt x="929" y="3811"/>
                    <a:pt x="608" y="3477"/>
                    <a:pt x="418" y="3025"/>
                  </a:cubicBezTo>
                  <a:cubicBezTo>
                    <a:pt x="191" y="2489"/>
                    <a:pt x="215" y="1953"/>
                    <a:pt x="418" y="1430"/>
                  </a:cubicBezTo>
                  <a:close/>
                  <a:moveTo>
                    <a:pt x="2299" y="2418"/>
                  </a:moveTo>
                  <a:cubicBezTo>
                    <a:pt x="2501" y="2977"/>
                    <a:pt x="2715" y="3549"/>
                    <a:pt x="2918" y="4120"/>
                  </a:cubicBezTo>
                  <a:cubicBezTo>
                    <a:pt x="2702" y="4203"/>
                    <a:pt x="2483" y="4241"/>
                    <a:pt x="2262" y="4241"/>
                  </a:cubicBezTo>
                  <a:cubicBezTo>
                    <a:pt x="2069" y="4241"/>
                    <a:pt x="1874" y="4212"/>
                    <a:pt x="1680" y="4156"/>
                  </a:cubicBezTo>
                  <a:cubicBezTo>
                    <a:pt x="1882" y="3573"/>
                    <a:pt x="2084" y="3001"/>
                    <a:pt x="2275" y="2418"/>
                  </a:cubicBezTo>
                  <a:close/>
                  <a:moveTo>
                    <a:pt x="2132" y="1"/>
                  </a:moveTo>
                  <a:cubicBezTo>
                    <a:pt x="2061" y="25"/>
                    <a:pt x="1977" y="25"/>
                    <a:pt x="1918" y="37"/>
                  </a:cubicBezTo>
                  <a:cubicBezTo>
                    <a:pt x="1180" y="156"/>
                    <a:pt x="608" y="560"/>
                    <a:pt x="251" y="1239"/>
                  </a:cubicBezTo>
                  <a:cubicBezTo>
                    <a:pt x="120" y="1513"/>
                    <a:pt x="48" y="1787"/>
                    <a:pt x="13" y="2084"/>
                  </a:cubicBezTo>
                  <a:cubicBezTo>
                    <a:pt x="13" y="2108"/>
                    <a:pt x="13" y="2120"/>
                    <a:pt x="1" y="2132"/>
                  </a:cubicBezTo>
                  <a:lnTo>
                    <a:pt x="1" y="2370"/>
                  </a:lnTo>
                  <a:cubicBezTo>
                    <a:pt x="13" y="2442"/>
                    <a:pt x="13" y="2501"/>
                    <a:pt x="37" y="2584"/>
                  </a:cubicBezTo>
                  <a:cubicBezTo>
                    <a:pt x="156" y="3335"/>
                    <a:pt x="572" y="3906"/>
                    <a:pt x="1251" y="4251"/>
                  </a:cubicBezTo>
                  <a:cubicBezTo>
                    <a:pt x="1501" y="4382"/>
                    <a:pt x="1787" y="4454"/>
                    <a:pt x="2084" y="4466"/>
                  </a:cubicBezTo>
                  <a:cubicBezTo>
                    <a:pt x="2096" y="4466"/>
                    <a:pt x="2120" y="4466"/>
                    <a:pt x="2132" y="4489"/>
                  </a:cubicBezTo>
                  <a:lnTo>
                    <a:pt x="2370" y="4489"/>
                  </a:lnTo>
                  <a:cubicBezTo>
                    <a:pt x="2442" y="4466"/>
                    <a:pt x="2501" y="4466"/>
                    <a:pt x="2573" y="4454"/>
                  </a:cubicBezTo>
                  <a:cubicBezTo>
                    <a:pt x="3335" y="4335"/>
                    <a:pt x="3882" y="3918"/>
                    <a:pt x="4239" y="3251"/>
                  </a:cubicBezTo>
                  <a:cubicBezTo>
                    <a:pt x="4382" y="2977"/>
                    <a:pt x="4454" y="2704"/>
                    <a:pt x="4478" y="2418"/>
                  </a:cubicBezTo>
                  <a:cubicBezTo>
                    <a:pt x="4478" y="2406"/>
                    <a:pt x="4478" y="2382"/>
                    <a:pt x="4501" y="2370"/>
                  </a:cubicBezTo>
                  <a:lnTo>
                    <a:pt x="4501" y="2132"/>
                  </a:lnTo>
                  <a:cubicBezTo>
                    <a:pt x="4478" y="2061"/>
                    <a:pt x="4478" y="2001"/>
                    <a:pt x="4466" y="1930"/>
                  </a:cubicBezTo>
                  <a:cubicBezTo>
                    <a:pt x="4335" y="1156"/>
                    <a:pt x="3930" y="596"/>
                    <a:pt x="3251" y="239"/>
                  </a:cubicBezTo>
                  <a:cubicBezTo>
                    <a:pt x="2989" y="108"/>
                    <a:pt x="2715" y="37"/>
                    <a:pt x="2418" y="25"/>
                  </a:cubicBezTo>
                  <a:cubicBezTo>
                    <a:pt x="2394" y="25"/>
                    <a:pt x="2382" y="25"/>
                    <a:pt x="2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2" name="Google Shape;282;p15"/>
            <p:cNvSpPr/>
            <p:nvPr/>
          </p:nvSpPr>
          <p:spPr>
            <a:xfrm>
              <a:off x="5431756" y="2551719"/>
              <a:ext cx="88031" cy="159063"/>
            </a:xfrm>
            <a:custGeom>
              <a:rect b="b" l="l" r="r" t="t"/>
              <a:pathLst>
                <a:path extrusionOk="0" h="4454" w="2465">
                  <a:moveTo>
                    <a:pt x="1095" y="1"/>
                  </a:moveTo>
                  <a:lnTo>
                    <a:pt x="1095" y="691"/>
                  </a:lnTo>
                  <a:lnTo>
                    <a:pt x="691" y="417"/>
                  </a:lnTo>
                  <a:lnTo>
                    <a:pt x="691" y="358"/>
                  </a:lnTo>
                  <a:cubicBezTo>
                    <a:pt x="691" y="179"/>
                    <a:pt x="548" y="36"/>
                    <a:pt x="357" y="36"/>
                  </a:cubicBezTo>
                  <a:cubicBezTo>
                    <a:pt x="179" y="36"/>
                    <a:pt x="36" y="191"/>
                    <a:pt x="36" y="358"/>
                  </a:cubicBezTo>
                  <a:cubicBezTo>
                    <a:pt x="36" y="536"/>
                    <a:pt x="179" y="667"/>
                    <a:pt x="357" y="667"/>
                  </a:cubicBezTo>
                  <a:cubicBezTo>
                    <a:pt x="429" y="667"/>
                    <a:pt x="464" y="655"/>
                    <a:pt x="512" y="620"/>
                  </a:cubicBezTo>
                  <a:lnTo>
                    <a:pt x="1072" y="1025"/>
                  </a:lnTo>
                  <a:lnTo>
                    <a:pt x="1072" y="1906"/>
                  </a:lnTo>
                  <a:lnTo>
                    <a:pt x="679" y="1620"/>
                  </a:lnTo>
                  <a:lnTo>
                    <a:pt x="679" y="1560"/>
                  </a:lnTo>
                  <a:cubicBezTo>
                    <a:pt x="679" y="1382"/>
                    <a:pt x="524" y="1251"/>
                    <a:pt x="345" y="1251"/>
                  </a:cubicBezTo>
                  <a:cubicBezTo>
                    <a:pt x="167" y="1251"/>
                    <a:pt x="24" y="1394"/>
                    <a:pt x="24" y="1560"/>
                  </a:cubicBezTo>
                  <a:cubicBezTo>
                    <a:pt x="24" y="1739"/>
                    <a:pt x="167" y="1870"/>
                    <a:pt x="345" y="1870"/>
                  </a:cubicBezTo>
                  <a:cubicBezTo>
                    <a:pt x="405" y="1870"/>
                    <a:pt x="464" y="1858"/>
                    <a:pt x="512" y="1834"/>
                  </a:cubicBezTo>
                  <a:lnTo>
                    <a:pt x="1060" y="2227"/>
                  </a:lnTo>
                  <a:lnTo>
                    <a:pt x="1060" y="3168"/>
                  </a:lnTo>
                  <a:lnTo>
                    <a:pt x="655" y="2882"/>
                  </a:lnTo>
                  <a:lnTo>
                    <a:pt x="655" y="2846"/>
                  </a:lnTo>
                  <a:cubicBezTo>
                    <a:pt x="655" y="2668"/>
                    <a:pt x="512" y="2525"/>
                    <a:pt x="333" y="2525"/>
                  </a:cubicBezTo>
                  <a:cubicBezTo>
                    <a:pt x="155" y="2525"/>
                    <a:pt x="0" y="2680"/>
                    <a:pt x="0" y="2846"/>
                  </a:cubicBezTo>
                  <a:cubicBezTo>
                    <a:pt x="0" y="3025"/>
                    <a:pt x="155" y="3156"/>
                    <a:pt x="333" y="3156"/>
                  </a:cubicBezTo>
                  <a:cubicBezTo>
                    <a:pt x="393" y="3156"/>
                    <a:pt x="453" y="3144"/>
                    <a:pt x="500" y="3108"/>
                  </a:cubicBezTo>
                  <a:lnTo>
                    <a:pt x="1048" y="3513"/>
                  </a:lnTo>
                  <a:lnTo>
                    <a:pt x="1048" y="4454"/>
                  </a:lnTo>
                  <a:lnTo>
                    <a:pt x="1357" y="4454"/>
                  </a:lnTo>
                  <a:lnTo>
                    <a:pt x="1357" y="4132"/>
                  </a:lnTo>
                  <a:lnTo>
                    <a:pt x="1893" y="3751"/>
                  </a:lnTo>
                  <a:cubicBezTo>
                    <a:pt x="1941" y="3775"/>
                    <a:pt x="2000" y="3799"/>
                    <a:pt x="2072" y="3799"/>
                  </a:cubicBezTo>
                  <a:cubicBezTo>
                    <a:pt x="2250" y="3799"/>
                    <a:pt x="2405" y="3644"/>
                    <a:pt x="2405" y="3477"/>
                  </a:cubicBezTo>
                  <a:cubicBezTo>
                    <a:pt x="2405" y="3299"/>
                    <a:pt x="2250" y="3168"/>
                    <a:pt x="2072" y="3168"/>
                  </a:cubicBezTo>
                  <a:cubicBezTo>
                    <a:pt x="1893" y="3168"/>
                    <a:pt x="1750" y="3322"/>
                    <a:pt x="1750" y="3477"/>
                  </a:cubicBezTo>
                  <a:lnTo>
                    <a:pt x="1750" y="3525"/>
                  </a:lnTo>
                  <a:lnTo>
                    <a:pt x="1345" y="3811"/>
                  </a:lnTo>
                  <a:lnTo>
                    <a:pt x="1345" y="2870"/>
                  </a:lnTo>
                  <a:lnTo>
                    <a:pt x="1881" y="2489"/>
                  </a:lnTo>
                  <a:cubicBezTo>
                    <a:pt x="1929" y="2513"/>
                    <a:pt x="1988" y="2525"/>
                    <a:pt x="2060" y="2525"/>
                  </a:cubicBezTo>
                  <a:cubicBezTo>
                    <a:pt x="2238" y="2525"/>
                    <a:pt x="2381" y="2382"/>
                    <a:pt x="2381" y="2215"/>
                  </a:cubicBezTo>
                  <a:cubicBezTo>
                    <a:pt x="2381" y="2037"/>
                    <a:pt x="2238" y="1906"/>
                    <a:pt x="2060" y="1906"/>
                  </a:cubicBezTo>
                  <a:cubicBezTo>
                    <a:pt x="1881" y="1906"/>
                    <a:pt x="1726" y="2049"/>
                    <a:pt x="1726" y="2215"/>
                  </a:cubicBezTo>
                  <a:lnTo>
                    <a:pt x="1726" y="2263"/>
                  </a:lnTo>
                  <a:lnTo>
                    <a:pt x="1334" y="2549"/>
                  </a:lnTo>
                  <a:lnTo>
                    <a:pt x="1334" y="1668"/>
                  </a:lnTo>
                  <a:lnTo>
                    <a:pt x="1977" y="1275"/>
                  </a:lnTo>
                  <a:cubicBezTo>
                    <a:pt x="2012" y="1310"/>
                    <a:pt x="2072" y="1322"/>
                    <a:pt x="2131" y="1322"/>
                  </a:cubicBezTo>
                  <a:cubicBezTo>
                    <a:pt x="2310" y="1322"/>
                    <a:pt x="2465" y="1167"/>
                    <a:pt x="2465" y="1013"/>
                  </a:cubicBezTo>
                  <a:cubicBezTo>
                    <a:pt x="2465" y="834"/>
                    <a:pt x="2310" y="691"/>
                    <a:pt x="2131" y="691"/>
                  </a:cubicBezTo>
                  <a:cubicBezTo>
                    <a:pt x="1953" y="691"/>
                    <a:pt x="1810" y="846"/>
                    <a:pt x="1810" y="1013"/>
                  </a:cubicBezTo>
                  <a:lnTo>
                    <a:pt x="1810" y="1048"/>
                  </a:lnTo>
                  <a:lnTo>
                    <a:pt x="1405" y="1334"/>
                  </a:lnTo>
                  <a:lnTo>
                    <a:pt x="140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3" name="Google Shape;283;p15"/>
            <p:cNvSpPr/>
            <p:nvPr/>
          </p:nvSpPr>
          <p:spPr>
            <a:xfrm>
              <a:off x="3670559" y="3809477"/>
              <a:ext cx="127601" cy="109745"/>
            </a:xfrm>
            <a:custGeom>
              <a:rect b="b" l="l" r="r" t="t"/>
              <a:pathLst>
                <a:path extrusionOk="0" h="3073" w="3573">
                  <a:moveTo>
                    <a:pt x="1620" y="0"/>
                  </a:moveTo>
                  <a:cubicBezTo>
                    <a:pt x="1203" y="262"/>
                    <a:pt x="1048" y="893"/>
                    <a:pt x="1060" y="1536"/>
                  </a:cubicBezTo>
                  <a:cubicBezTo>
                    <a:pt x="774" y="2072"/>
                    <a:pt x="572" y="2251"/>
                    <a:pt x="0" y="2381"/>
                  </a:cubicBezTo>
                  <a:cubicBezTo>
                    <a:pt x="108" y="2643"/>
                    <a:pt x="155" y="2727"/>
                    <a:pt x="310" y="3072"/>
                  </a:cubicBezTo>
                  <a:cubicBezTo>
                    <a:pt x="1024" y="2882"/>
                    <a:pt x="1477" y="2465"/>
                    <a:pt x="1763" y="2084"/>
                  </a:cubicBezTo>
                  <a:cubicBezTo>
                    <a:pt x="2239" y="2203"/>
                    <a:pt x="2572" y="2524"/>
                    <a:pt x="2870" y="3072"/>
                  </a:cubicBezTo>
                  <a:cubicBezTo>
                    <a:pt x="3167" y="2822"/>
                    <a:pt x="3203" y="2786"/>
                    <a:pt x="3453" y="2596"/>
                  </a:cubicBezTo>
                  <a:cubicBezTo>
                    <a:pt x="3263" y="2120"/>
                    <a:pt x="2775" y="1703"/>
                    <a:pt x="2310" y="1477"/>
                  </a:cubicBezTo>
                  <a:cubicBezTo>
                    <a:pt x="2310" y="1358"/>
                    <a:pt x="2322" y="1346"/>
                    <a:pt x="2322" y="1250"/>
                  </a:cubicBezTo>
                  <a:cubicBezTo>
                    <a:pt x="2409" y="1272"/>
                    <a:pt x="2494" y="1281"/>
                    <a:pt x="2576" y="1281"/>
                  </a:cubicBezTo>
                  <a:cubicBezTo>
                    <a:pt x="3130" y="1281"/>
                    <a:pt x="3572" y="858"/>
                    <a:pt x="3572" y="858"/>
                  </a:cubicBezTo>
                  <a:cubicBezTo>
                    <a:pt x="3572" y="858"/>
                    <a:pt x="3429" y="584"/>
                    <a:pt x="3239" y="298"/>
                  </a:cubicBezTo>
                  <a:cubicBezTo>
                    <a:pt x="3043" y="479"/>
                    <a:pt x="2841" y="519"/>
                    <a:pt x="2689" y="519"/>
                  </a:cubicBezTo>
                  <a:cubicBezTo>
                    <a:pt x="2611" y="519"/>
                    <a:pt x="2545" y="508"/>
                    <a:pt x="2501" y="500"/>
                  </a:cubicBezTo>
                  <a:cubicBezTo>
                    <a:pt x="2322" y="453"/>
                    <a:pt x="2274" y="381"/>
                    <a:pt x="2298" y="322"/>
                  </a:cubicBezTo>
                  <a:cubicBezTo>
                    <a:pt x="2191" y="286"/>
                    <a:pt x="1834" y="84"/>
                    <a:pt x="1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4" name="Google Shape;284;p15"/>
            <p:cNvSpPr/>
            <p:nvPr/>
          </p:nvSpPr>
          <p:spPr>
            <a:xfrm>
              <a:off x="3732627" y="3759301"/>
              <a:ext cx="45962" cy="45533"/>
            </a:xfrm>
            <a:custGeom>
              <a:rect b="b" l="l" r="r" t="t"/>
              <a:pathLst>
                <a:path extrusionOk="0" h="1275" w="1287">
                  <a:moveTo>
                    <a:pt x="644" y="0"/>
                  </a:moveTo>
                  <a:cubicBezTo>
                    <a:pt x="298" y="12"/>
                    <a:pt x="1" y="298"/>
                    <a:pt x="1" y="643"/>
                  </a:cubicBezTo>
                  <a:cubicBezTo>
                    <a:pt x="1" y="1000"/>
                    <a:pt x="298" y="1274"/>
                    <a:pt x="644" y="1274"/>
                  </a:cubicBezTo>
                  <a:cubicBezTo>
                    <a:pt x="989" y="1274"/>
                    <a:pt x="1287" y="1000"/>
                    <a:pt x="1287" y="643"/>
                  </a:cubicBezTo>
                  <a:cubicBezTo>
                    <a:pt x="1287" y="286"/>
                    <a:pt x="989"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5" name="Google Shape;285;p15"/>
            <p:cNvSpPr/>
            <p:nvPr/>
          </p:nvSpPr>
          <p:spPr>
            <a:xfrm>
              <a:off x="4677008" y="1880752"/>
              <a:ext cx="79532" cy="68068"/>
            </a:xfrm>
            <a:custGeom>
              <a:rect b="b" l="l" r="r" t="t"/>
              <a:pathLst>
                <a:path extrusionOk="0" h="1906" w="2227">
                  <a:moveTo>
                    <a:pt x="1001" y="1"/>
                  </a:moveTo>
                  <a:cubicBezTo>
                    <a:pt x="751" y="167"/>
                    <a:pt x="643" y="560"/>
                    <a:pt x="655" y="953"/>
                  </a:cubicBezTo>
                  <a:cubicBezTo>
                    <a:pt x="477" y="1286"/>
                    <a:pt x="358" y="1406"/>
                    <a:pt x="0" y="1477"/>
                  </a:cubicBezTo>
                  <a:cubicBezTo>
                    <a:pt x="60" y="1644"/>
                    <a:pt x="96" y="1703"/>
                    <a:pt x="203" y="1906"/>
                  </a:cubicBezTo>
                  <a:cubicBezTo>
                    <a:pt x="643" y="1787"/>
                    <a:pt x="929" y="1525"/>
                    <a:pt x="1096" y="1298"/>
                  </a:cubicBezTo>
                  <a:cubicBezTo>
                    <a:pt x="1394" y="1370"/>
                    <a:pt x="1596" y="1560"/>
                    <a:pt x="1775" y="1906"/>
                  </a:cubicBezTo>
                  <a:cubicBezTo>
                    <a:pt x="1953" y="1739"/>
                    <a:pt x="1989" y="1727"/>
                    <a:pt x="2132" y="1608"/>
                  </a:cubicBezTo>
                  <a:cubicBezTo>
                    <a:pt x="2013" y="1310"/>
                    <a:pt x="1703" y="1060"/>
                    <a:pt x="1417" y="905"/>
                  </a:cubicBezTo>
                  <a:cubicBezTo>
                    <a:pt x="1417" y="834"/>
                    <a:pt x="1417" y="822"/>
                    <a:pt x="1429" y="763"/>
                  </a:cubicBezTo>
                  <a:cubicBezTo>
                    <a:pt x="1492" y="780"/>
                    <a:pt x="1553" y="787"/>
                    <a:pt x="1612" y="787"/>
                  </a:cubicBezTo>
                  <a:cubicBezTo>
                    <a:pt x="1965" y="787"/>
                    <a:pt x="2227" y="524"/>
                    <a:pt x="2227" y="524"/>
                  </a:cubicBezTo>
                  <a:cubicBezTo>
                    <a:pt x="2227" y="524"/>
                    <a:pt x="2132" y="358"/>
                    <a:pt x="2013" y="179"/>
                  </a:cubicBezTo>
                  <a:cubicBezTo>
                    <a:pt x="1890" y="286"/>
                    <a:pt x="1768" y="310"/>
                    <a:pt x="1674" y="310"/>
                  </a:cubicBezTo>
                  <a:cubicBezTo>
                    <a:pt x="1622" y="310"/>
                    <a:pt x="1578" y="303"/>
                    <a:pt x="1548" y="298"/>
                  </a:cubicBezTo>
                  <a:cubicBezTo>
                    <a:pt x="1453" y="274"/>
                    <a:pt x="1417" y="227"/>
                    <a:pt x="1417" y="203"/>
                  </a:cubicBezTo>
                  <a:cubicBezTo>
                    <a:pt x="1358" y="179"/>
                    <a:pt x="1132" y="48"/>
                    <a:pt x="1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6" name="Google Shape;286;p15"/>
            <p:cNvSpPr/>
            <p:nvPr/>
          </p:nvSpPr>
          <p:spPr>
            <a:xfrm>
              <a:off x="4715685" y="1849718"/>
              <a:ext cx="28534" cy="28534"/>
            </a:xfrm>
            <a:custGeom>
              <a:rect b="b" l="l" r="r" t="t"/>
              <a:pathLst>
                <a:path extrusionOk="0" h="799" w="799">
                  <a:moveTo>
                    <a:pt x="394" y="0"/>
                  </a:moveTo>
                  <a:cubicBezTo>
                    <a:pt x="191" y="0"/>
                    <a:pt x="1" y="179"/>
                    <a:pt x="1" y="393"/>
                  </a:cubicBezTo>
                  <a:cubicBezTo>
                    <a:pt x="1" y="620"/>
                    <a:pt x="180" y="798"/>
                    <a:pt x="394" y="798"/>
                  </a:cubicBezTo>
                  <a:cubicBezTo>
                    <a:pt x="620" y="798"/>
                    <a:pt x="799" y="620"/>
                    <a:pt x="799" y="393"/>
                  </a:cubicBezTo>
                  <a:cubicBezTo>
                    <a:pt x="799" y="179"/>
                    <a:pt x="620"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7" name="Google Shape;287;p15"/>
            <p:cNvSpPr/>
            <p:nvPr/>
          </p:nvSpPr>
          <p:spPr>
            <a:xfrm>
              <a:off x="5654138" y="1895216"/>
              <a:ext cx="159456" cy="159492"/>
            </a:xfrm>
            <a:custGeom>
              <a:rect b="b" l="l" r="r" t="t"/>
              <a:pathLst>
                <a:path extrusionOk="0" h="4466" w="4465">
                  <a:moveTo>
                    <a:pt x="1846" y="0"/>
                  </a:moveTo>
                  <a:cubicBezTo>
                    <a:pt x="1262" y="0"/>
                    <a:pt x="786" y="548"/>
                    <a:pt x="786" y="1227"/>
                  </a:cubicBezTo>
                  <a:lnTo>
                    <a:pt x="786" y="1620"/>
                  </a:lnTo>
                  <a:lnTo>
                    <a:pt x="0" y="1620"/>
                  </a:lnTo>
                  <a:lnTo>
                    <a:pt x="0" y="2441"/>
                  </a:lnTo>
                  <a:lnTo>
                    <a:pt x="786" y="2441"/>
                  </a:lnTo>
                  <a:lnTo>
                    <a:pt x="786" y="4465"/>
                  </a:lnTo>
                  <a:lnTo>
                    <a:pt x="1572" y="4465"/>
                  </a:lnTo>
                  <a:lnTo>
                    <a:pt x="1572" y="2441"/>
                  </a:lnTo>
                  <a:lnTo>
                    <a:pt x="2738" y="2441"/>
                  </a:lnTo>
                  <a:lnTo>
                    <a:pt x="2738" y="4465"/>
                  </a:lnTo>
                  <a:lnTo>
                    <a:pt x="3524" y="4465"/>
                  </a:lnTo>
                  <a:lnTo>
                    <a:pt x="3524" y="2441"/>
                  </a:lnTo>
                  <a:lnTo>
                    <a:pt x="4310" y="2441"/>
                  </a:lnTo>
                  <a:lnTo>
                    <a:pt x="4310" y="1620"/>
                  </a:lnTo>
                  <a:lnTo>
                    <a:pt x="3524" y="1620"/>
                  </a:lnTo>
                  <a:lnTo>
                    <a:pt x="3524" y="1227"/>
                  </a:lnTo>
                  <a:cubicBezTo>
                    <a:pt x="3524" y="977"/>
                    <a:pt x="3679" y="798"/>
                    <a:pt x="3798" y="798"/>
                  </a:cubicBezTo>
                  <a:lnTo>
                    <a:pt x="4465" y="798"/>
                  </a:lnTo>
                  <a:lnTo>
                    <a:pt x="4465" y="0"/>
                  </a:lnTo>
                  <a:lnTo>
                    <a:pt x="3798" y="0"/>
                  </a:lnTo>
                  <a:cubicBezTo>
                    <a:pt x="3215" y="0"/>
                    <a:pt x="2738" y="548"/>
                    <a:pt x="2738" y="1227"/>
                  </a:cubicBezTo>
                  <a:lnTo>
                    <a:pt x="2738" y="1620"/>
                  </a:lnTo>
                  <a:lnTo>
                    <a:pt x="1572" y="1620"/>
                  </a:lnTo>
                  <a:lnTo>
                    <a:pt x="1572" y="1227"/>
                  </a:lnTo>
                  <a:cubicBezTo>
                    <a:pt x="1572" y="977"/>
                    <a:pt x="1726" y="798"/>
                    <a:pt x="1846" y="798"/>
                  </a:cubicBezTo>
                  <a:lnTo>
                    <a:pt x="2512" y="798"/>
                  </a:lnTo>
                  <a:lnTo>
                    <a:pt x="2512"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8" name="Google Shape;288;p15"/>
            <p:cNvSpPr/>
            <p:nvPr/>
          </p:nvSpPr>
          <p:spPr>
            <a:xfrm>
              <a:off x="3825765" y="3394891"/>
              <a:ext cx="71461" cy="70639"/>
            </a:xfrm>
            <a:custGeom>
              <a:rect b="b" l="l" r="r" t="t"/>
              <a:pathLst>
                <a:path extrusionOk="0" h="1978" w="2001">
                  <a:moveTo>
                    <a:pt x="798" y="1"/>
                  </a:moveTo>
                  <a:cubicBezTo>
                    <a:pt x="548" y="1"/>
                    <a:pt x="345" y="251"/>
                    <a:pt x="345" y="548"/>
                  </a:cubicBezTo>
                  <a:lnTo>
                    <a:pt x="345" y="727"/>
                  </a:lnTo>
                  <a:lnTo>
                    <a:pt x="0" y="727"/>
                  </a:lnTo>
                  <a:lnTo>
                    <a:pt x="0" y="1084"/>
                  </a:lnTo>
                  <a:lnTo>
                    <a:pt x="345" y="1084"/>
                  </a:lnTo>
                  <a:lnTo>
                    <a:pt x="345" y="1977"/>
                  </a:lnTo>
                  <a:lnTo>
                    <a:pt x="703" y="1977"/>
                  </a:lnTo>
                  <a:lnTo>
                    <a:pt x="703" y="1084"/>
                  </a:lnTo>
                  <a:lnTo>
                    <a:pt x="1238" y="1084"/>
                  </a:lnTo>
                  <a:lnTo>
                    <a:pt x="1238" y="1977"/>
                  </a:lnTo>
                  <a:lnTo>
                    <a:pt x="1584" y="1977"/>
                  </a:lnTo>
                  <a:lnTo>
                    <a:pt x="1584" y="1084"/>
                  </a:lnTo>
                  <a:lnTo>
                    <a:pt x="1917" y="1084"/>
                  </a:lnTo>
                  <a:lnTo>
                    <a:pt x="1917" y="727"/>
                  </a:lnTo>
                  <a:lnTo>
                    <a:pt x="1584" y="727"/>
                  </a:lnTo>
                  <a:lnTo>
                    <a:pt x="1584" y="548"/>
                  </a:lnTo>
                  <a:cubicBezTo>
                    <a:pt x="1584" y="441"/>
                    <a:pt x="1643" y="358"/>
                    <a:pt x="1703" y="358"/>
                  </a:cubicBezTo>
                  <a:lnTo>
                    <a:pt x="2000" y="358"/>
                  </a:lnTo>
                  <a:lnTo>
                    <a:pt x="2000" y="1"/>
                  </a:lnTo>
                  <a:lnTo>
                    <a:pt x="1703" y="1"/>
                  </a:lnTo>
                  <a:cubicBezTo>
                    <a:pt x="1441" y="1"/>
                    <a:pt x="1238" y="251"/>
                    <a:pt x="1238" y="548"/>
                  </a:cubicBezTo>
                  <a:lnTo>
                    <a:pt x="1238" y="727"/>
                  </a:lnTo>
                  <a:lnTo>
                    <a:pt x="679" y="727"/>
                  </a:lnTo>
                  <a:lnTo>
                    <a:pt x="679" y="548"/>
                  </a:lnTo>
                  <a:cubicBezTo>
                    <a:pt x="679" y="441"/>
                    <a:pt x="738" y="358"/>
                    <a:pt x="798" y="358"/>
                  </a:cubicBezTo>
                  <a:lnTo>
                    <a:pt x="1096" y="358"/>
                  </a:lnTo>
                  <a:lnTo>
                    <a:pt x="1096"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89" name="Google Shape;289;p15"/>
            <p:cNvSpPr/>
            <p:nvPr/>
          </p:nvSpPr>
          <p:spPr>
            <a:xfrm>
              <a:off x="3605062" y="2326373"/>
              <a:ext cx="71068" cy="70175"/>
            </a:xfrm>
            <a:custGeom>
              <a:rect b="b" l="l" r="r" t="t"/>
              <a:pathLst>
                <a:path extrusionOk="0" h="1965" w="1990">
                  <a:moveTo>
                    <a:pt x="810" y="0"/>
                  </a:moveTo>
                  <a:cubicBezTo>
                    <a:pt x="549" y="0"/>
                    <a:pt x="346" y="238"/>
                    <a:pt x="346" y="536"/>
                  </a:cubicBezTo>
                  <a:lnTo>
                    <a:pt x="346" y="715"/>
                  </a:lnTo>
                  <a:lnTo>
                    <a:pt x="1" y="715"/>
                  </a:lnTo>
                  <a:lnTo>
                    <a:pt x="1" y="1072"/>
                  </a:lnTo>
                  <a:lnTo>
                    <a:pt x="346" y="1072"/>
                  </a:lnTo>
                  <a:lnTo>
                    <a:pt x="346" y="1965"/>
                  </a:lnTo>
                  <a:lnTo>
                    <a:pt x="703" y="1965"/>
                  </a:lnTo>
                  <a:lnTo>
                    <a:pt x="703" y="1072"/>
                  </a:lnTo>
                  <a:lnTo>
                    <a:pt x="1239" y="1072"/>
                  </a:lnTo>
                  <a:lnTo>
                    <a:pt x="1239" y="1965"/>
                  </a:lnTo>
                  <a:lnTo>
                    <a:pt x="1584" y="1965"/>
                  </a:lnTo>
                  <a:lnTo>
                    <a:pt x="1584" y="1072"/>
                  </a:lnTo>
                  <a:lnTo>
                    <a:pt x="1930" y="1072"/>
                  </a:lnTo>
                  <a:lnTo>
                    <a:pt x="1930" y="715"/>
                  </a:lnTo>
                  <a:lnTo>
                    <a:pt x="1572" y="715"/>
                  </a:lnTo>
                  <a:lnTo>
                    <a:pt x="1572" y="536"/>
                  </a:lnTo>
                  <a:cubicBezTo>
                    <a:pt x="1572" y="429"/>
                    <a:pt x="1632" y="358"/>
                    <a:pt x="1692" y="358"/>
                  </a:cubicBezTo>
                  <a:lnTo>
                    <a:pt x="1989" y="358"/>
                  </a:lnTo>
                  <a:lnTo>
                    <a:pt x="1989" y="0"/>
                  </a:lnTo>
                  <a:lnTo>
                    <a:pt x="1692" y="0"/>
                  </a:lnTo>
                  <a:cubicBezTo>
                    <a:pt x="1430" y="0"/>
                    <a:pt x="1227" y="238"/>
                    <a:pt x="1227" y="536"/>
                  </a:cubicBezTo>
                  <a:lnTo>
                    <a:pt x="1227" y="715"/>
                  </a:lnTo>
                  <a:lnTo>
                    <a:pt x="691" y="715"/>
                  </a:lnTo>
                  <a:lnTo>
                    <a:pt x="691" y="536"/>
                  </a:lnTo>
                  <a:cubicBezTo>
                    <a:pt x="691" y="429"/>
                    <a:pt x="751" y="358"/>
                    <a:pt x="810" y="358"/>
                  </a:cubicBezTo>
                  <a:lnTo>
                    <a:pt x="1108" y="358"/>
                  </a:lnTo>
                  <a:lnTo>
                    <a:pt x="110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0" name="Google Shape;290;p15"/>
            <p:cNvSpPr/>
            <p:nvPr/>
          </p:nvSpPr>
          <p:spPr>
            <a:xfrm>
              <a:off x="4675723" y="2283839"/>
              <a:ext cx="70639" cy="70211"/>
            </a:xfrm>
            <a:custGeom>
              <a:rect b="b" l="l" r="r" t="t"/>
              <a:pathLst>
                <a:path extrusionOk="0" h="1966" w="1978">
                  <a:moveTo>
                    <a:pt x="798" y="1"/>
                  </a:moveTo>
                  <a:cubicBezTo>
                    <a:pt x="548" y="1"/>
                    <a:pt x="346" y="239"/>
                    <a:pt x="346" y="536"/>
                  </a:cubicBezTo>
                  <a:lnTo>
                    <a:pt x="346" y="715"/>
                  </a:lnTo>
                  <a:lnTo>
                    <a:pt x="1" y="715"/>
                  </a:lnTo>
                  <a:lnTo>
                    <a:pt x="1" y="1072"/>
                  </a:lnTo>
                  <a:lnTo>
                    <a:pt x="346" y="1072"/>
                  </a:lnTo>
                  <a:lnTo>
                    <a:pt x="346" y="1965"/>
                  </a:lnTo>
                  <a:lnTo>
                    <a:pt x="679" y="1965"/>
                  </a:lnTo>
                  <a:lnTo>
                    <a:pt x="679" y="1072"/>
                  </a:lnTo>
                  <a:lnTo>
                    <a:pt x="1215" y="1072"/>
                  </a:lnTo>
                  <a:lnTo>
                    <a:pt x="1215" y="1965"/>
                  </a:lnTo>
                  <a:lnTo>
                    <a:pt x="1560" y="1965"/>
                  </a:lnTo>
                  <a:lnTo>
                    <a:pt x="1560" y="1072"/>
                  </a:lnTo>
                  <a:lnTo>
                    <a:pt x="1906" y="1072"/>
                  </a:lnTo>
                  <a:lnTo>
                    <a:pt x="1906" y="715"/>
                  </a:lnTo>
                  <a:lnTo>
                    <a:pt x="1560" y="715"/>
                  </a:lnTo>
                  <a:lnTo>
                    <a:pt x="1560" y="536"/>
                  </a:lnTo>
                  <a:cubicBezTo>
                    <a:pt x="1560" y="429"/>
                    <a:pt x="1620" y="358"/>
                    <a:pt x="1680" y="358"/>
                  </a:cubicBezTo>
                  <a:lnTo>
                    <a:pt x="1977" y="358"/>
                  </a:lnTo>
                  <a:lnTo>
                    <a:pt x="1977" y="1"/>
                  </a:lnTo>
                  <a:lnTo>
                    <a:pt x="1680" y="1"/>
                  </a:lnTo>
                  <a:cubicBezTo>
                    <a:pt x="1430" y="1"/>
                    <a:pt x="1215" y="239"/>
                    <a:pt x="1215" y="536"/>
                  </a:cubicBezTo>
                  <a:lnTo>
                    <a:pt x="1215" y="715"/>
                  </a:lnTo>
                  <a:lnTo>
                    <a:pt x="679" y="715"/>
                  </a:lnTo>
                  <a:lnTo>
                    <a:pt x="679" y="536"/>
                  </a:lnTo>
                  <a:cubicBezTo>
                    <a:pt x="679" y="429"/>
                    <a:pt x="739" y="358"/>
                    <a:pt x="798" y="358"/>
                  </a:cubicBezTo>
                  <a:lnTo>
                    <a:pt x="1096" y="358"/>
                  </a:lnTo>
                  <a:lnTo>
                    <a:pt x="1096"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1" name="Google Shape;291;p15"/>
            <p:cNvSpPr/>
            <p:nvPr/>
          </p:nvSpPr>
          <p:spPr>
            <a:xfrm>
              <a:off x="4767147" y="3239292"/>
              <a:ext cx="70639" cy="70175"/>
            </a:xfrm>
            <a:custGeom>
              <a:rect b="b" l="l" r="r" t="t"/>
              <a:pathLst>
                <a:path extrusionOk="0" h="1965" w="1978">
                  <a:moveTo>
                    <a:pt x="798" y="0"/>
                  </a:moveTo>
                  <a:cubicBezTo>
                    <a:pt x="548" y="0"/>
                    <a:pt x="346" y="238"/>
                    <a:pt x="346" y="536"/>
                  </a:cubicBezTo>
                  <a:lnTo>
                    <a:pt x="346" y="714"/>
                  </a:lnTo>
                  <a:lnTo>
                    <a:pt x="1" y="714"/>
                  </a:lnTo>
                  <a:lnTo>
                    <a:pt x="1" y="1072"/>
                  </a:lnTo>
                  <a:lnTo>
                    <a:pt x="346" y="1072"/>
                  </a:lnTo>
                  <a:lnTo>
                    <a:pt x="346" y="1965"/>
                  </a:lnTo>
                  <a:lnTo>
                    <a:pt x="679" y="1965"/>
                  </a:lnTo>
                  <a:lnTo>
                    <a:pt x="679" y="1072"/>
                  </a:lnTo>
                  <a:lnTo>
                    <a:pt x="1215" y="1072"/>
                  </a:lnTo>
                  <a:lnTo>
                    <a:pt x="1215" y="1965"/>
                  </a:lnTo>
                  <a:lnTo>
                    <a:pt x="1560" y="1965"/>
                  </a:lnTo>
                  <a:lnTo>
                    <a:pt x="1560" y="1072"/>
                  </a:lnTo>
                  <a:lnTo>
                    <a:pt x="1906" y="1072"/>
                  </a:lnTo>
                  <a:lnTo>
                    <a:pt x="1906" y="714"/>
                  </a:lnTo>
                  <a:lnTo>
                    <a:pt x="1560" y="714"/>
                  </a:lnTo>
                  <a:lnTo>
                    <a:pt x="1560" y="536"/>
                  </a:lnTo>
                  <a:cubicBezTo>
                    <a:pt x="1560" y="441"/>
                    <a:pt x="1620" y="357"/>
                    <a:pt x="1679" y="357"/>
                  </a:cubicBezTo>
                  <a:lnTo>
                    <a:pt x="1977" y="357"/>
                  </a:lnTo>
                  <a:lnTo>
                    <a:pt x="1977" y="0"/>
                  </a:lnTo>
                  <a:lnTo>
                    <a:pt x="1679" y="0"/>
                  </a:lnTo>
                  <a:cubicBezTo>
                    <a:pt x="1429" y="0"/>
                    <a:pt x="1215" y="238"/>
                    <a:pt x="1215" y="536"/>
                  </a:cubicBezTo>
                  <a:lnTo>
                    <a:pt x="1215" y="714"/>
                  </a:lnTo>
                  <a:lnTo>
                    <a:pt x="679" y="714"/>
                  </a:lnTo>
                  <a:lnTo>
                    <a:pt x="679" y="536"/>
                  </a:lnTo>
                  <a:cubicBezTo>
                    <a:pt x="679" y="441"/>
                    <a:pt x="739" y="357"/>
                    <a:pt x="798" y="357"/>
                  </a:cubicBezTo>
                  <a:lnTo>
                    <a:pt x="1096" y="357"/>
                  </a:lnTo>
                  <a:lnTo>
                    <a:pt x="1096"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2" name="Google Shape;292;p15"/>
            <p:cNvSpPr/>
            <p:nvPr/>
          </p:nvSpPr>
          <p:spPr>
            <a:xfrm>
              <a:off x="4055361" y="1360314"/>
              <a:ext cx="159492" cy="128458"/>
            </a:xfrm>
            <a:custGeom>
              <a:rect b="b" l="l" r="r" t="t"/>
              <a:pathLst>
                <a:path extrusionOk="0" h="3597" w="4466">
                  <a:moveTo>
                    <a:pt x="2239" y="1048"/>
                  </a:moveTo>
                  <a:cubicBezTo>
                    <a:pt x="3096" y="1048"/>
                    <a:pt x="3799" y="1536"/>
                    <a:pt x="3799" y="2155"/>
                  </a:cubicBezTo>
                  <a:cubicBezTo>
                    <a:pt x="3799" y="2763"/>
                    <a:pt x="3096" y="3251"/>
                    <a:pt x="2239" y="3251"/>
                  </a:cubicBezTo>
                  <a:cubicBezTo>
                    <a:pt x="1370" y="3251"/>
                    <a:pt x="667" y="2763"/>
                    <a:pt x="667" y="2155"/>
                  </a:cubicBezTo>
                  <a:cubicBezTo>
                    <a:pt x="667" y="1536"/>
                    <a:pt x="1370" y="1048"/>
                    <a:pt x="2239" y="1048"/>
                  </a:cubicBezTo>
                  <a:close/>
                  <a:moveTo>
                    <a:pt x="1" y="0"/>
                  </a:moveTo>
                  <a:lnTo>
                    <a:pt x="1" y="2120"/>
                  </a:lnTo>
                  <a:cubicBezTo>
                    <a:pt x="12" y="2953"/>
                    <a:pt x="1013" y="3596"/>
                    <a:pt x="2239" y="3596"/>
                  </a:cubicBezTo>
                  <a:cubicBezTo>
                    <a:pt x="3465" y="3596"/>
                    <a:pt x="4465" y="2941"/>
                    <a:pt x="4465" y="2132"/>
                  </a:cubicBezTo>
                  <a:cubicBezTo>
                    <a:pt x="4465" y="1334"/>
                    <a:pt x="3465" y="679"/>
                    <a:pt x="2239" y="679"/>
                  </a:cubicBezTo>
                  <a:cubicBezTo>
                    <a:pt x="1608" y="679"/>
                    <a:pt x="1048" y="846"/>
                    <a:pt x="643" y="1108"/>
                  </a:cubicBezTo>
                  <a:lnTo>
                    <a:pt x="643"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3" name="Google Shape;293;p15"/>
            <p:cNvSpPr/>
            <p:nvPr/>
          </p:nvSpPr>
          <p:spPr>
            <a:xfrm>
              <a:off x="5356046" y="3019017"/>
              <a:ext cx="159492" cy="128029"/>
            </a:xfrm>
            <a:custGeom>
              <a:rect b="b" l="l" r="r" t="t"/>
              <a:pathLst>
                <a:path extrusionOk="0" h="3585" w="4466">
                  <a:moveTo>
                    <a:pt x="2227" y="1036"/>
                  </a:moveTo>
                  <a:cubicBezTo>
                    <a:pt x="3096" y="1036"/>
                    <a:pt x="3799" y="1525"/>
                    <a:pt x="3799" y="2144"/>
                  </a:cubicBezTo>
                  <a:cubicBezTo>
                    <a:pt x="3799" y="2751"/>
                    <a:pt x="3096" y="3239"/>
                    <a:pt x="2227" y="3239"/>
                  </a:cubicBezTo>
                  <a:cubicBezTo>
                    <a:pt x="1370" y="3239"/>
                    <a:pt x="668" y="2751"/>
                    <a:pt x="668" y="2144"/>
                  </a:cubicBezTo>
                  <a:cubicBezTo>
                    <a:pt x="668" y="1525"/>
                    <a:pt x="1370" y="1036"/>
                    <a:pt x="2227" y="1036"/>
                  </a:cubicBezTo>
                  <a:close/>
                  <a:moveTo>
                    <a:pt x="1" y="1"/>
                  </a:moveTo>
                  <a:lnTo>
                    <a:pt x="1" y="2108"/>
                  </a:lnTo>
                  <a:cubicBezTo>
                    <a:pt x="1" y="2941"/>
                    <a:pt x="989" y="3584"/>
                    <a:pt x="2227" y="3584"/>
                  </a:cubicBezTo>
                  <a:cubicBezTo>
                    <a:pt x="3465" y="3584"/>
                    <a:pt x="4466" y="2930"/>
                    <a:pt x="4466" y="2120"/>
                  </a:cubicBezTo>
                  <a:cubicBezTo>
                    <a:pt x="4466" y="1322"/>
                    <a:pt x="3465" y="667"/>
                    <a:pt x="2227" y="667"/>
                  </a:cubicBezTo>
                  <a:cubicBezTo>
                    <a:pt x="1608" y="667"/>
                    <a:pt x="1037" y="834"/>
                    <a:pt x="644" y="1096"/>
                  </a:cubicBezTo>
                  <a:lnTo>
                    <a:pt x="644"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4" name="Google Shape;294;p15"/>
            <p:cNvSpPr/>
            <p:nvPr/>
          </p:nvSpPr>
          <p:spPr>
            <a:xfrm>
              <a:off x="5326726" y="3956256"/>
              <a:ext cx="55319" cy="47569"/>
            </a:xfrm>
            <a:custGeom>
              <a:rect b="b" l="l" r="r" t="t"/>
              <a:pathLst>
                <a:path extrusionOk="0" h="1332" w="1549">
                  <a:moveTo>
                    <a:pt x="183" y="1"/>
                  </a:moveTo>
                  <a:cubicBezTo>
                    <a:pt x="146" y="1"/>
                    <a:pt x="101" y="10"/>
                    <a:pt x="72" y="46"/>
                  </a:cubicBezTo>
                  <a:cubicBezTo>
                    <a:pt x="0" y="129"/>
                    <a:pt x="60" y="260"/>
                    <a:pt x="60" y="260"/>
                  </a:cubicBezTo>
                  <a:lnTo>
                    <a:pt x="667" y="1212"/>
                  </a:lnTo>
                  <a:cubicBezTo>
                    <a:pt x="667" y="1212"/>
                    <a:pt x="667" y="1212"/>
                    <a:pt x="668" y="1212"/>
                  </a:cubicBezTo>
                  <a:cubicBezTo>
                    <a:pt x="675" y="1212"/>
                    <a:pt x="766" y="1331"/>
                    <a:pt x="846" y="1331"/>
                  </a:cubicBezTo>
                  <a:cubicBezTo>
                    <a:pt x="941" y="1331"/>
                    <a:pt x="1024" y="1272"/>
                    <a:pt x="1024" y="1272"/>
                  </a:cubicBezTo>
                  <a:lnTo>
                    <a:pt x="1500" y="629"/>
                  </a:lnTo>
                  <a:cubicBezTo>
                    <a:pt x="1500" y="629"/>
                    <a:pt x="1548" y="557"/>
                    <a:pt x="1548" y="486"/>
                  </a:cubicBezTo>
                  <a:cubicBezTo>
                    <a:pt x="1548" y="379"/>
                    <a:pt x="1381" y="343"/>
                    <a:pt x="1381" y="343"/>
                  </a:cubicBezTo>
                  <a:lnTo>
                    <a:pt x="250" y="10"/>
                  </a:lnTo>
                  <a:cubicBezTo>
                    <a:pt x="250" y="10"/>
                    <a:pt x="22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5" name="Google Shape;295;p15"/>
            <p:cNvSpPr/>
            <p:nvPr/>
          </p:nvSpPr>
          <p:spPr>
            <a:xfrm>
              <a:off x="5325012" y="3896187"/>
              <a:ext cx="57426" cy="46926"/>
            </a:xfrm>
            <a:custGeom>
              <a:rect b="b" l="l" r="r" t="t"/>
              <a:pathLst>
                <a:path extrusionOk="0" h="1314" w="1608">
                  <a:moveTo>
                    <a:pt x="868" y="0"/>
                  </a:moveTo>
                  <a:cubicBezTo>
                    <a:pt x="768" y="0"/>
                    <a:pt x="703" y="120"/>
                    <a:pt x="703" y="120"/>
                  </a:cubicBezTo>
                  <a:lnTo>
                    <a:pt x="60" y="1061"/>
                  </a:lnTo>
                  <a:cubicBezTo>
                    <a:pt x="60" y="1061"/>
                    <a:pt x="1" y="1144"/>
                    <a:pt x="60" y="1239"/>
                  </a:cubicBezTo>
                  <a:cubicBezTo>
                    <a:pt x="100" y="1303"/>
                    <a:pt x="187" y="1313"/>
                    <a:pt x="241" y="1313"/>
                  </a:cubicBezTo>
                  <a:cubicBezTo>
                    <a:pt x="268" y="1313"/>
                    <a:pt x="286" y="1311"/>
                    <a:pt x="286" y="1311"/>
                  </a:cubicBezTo>
                  <a:lnTo>
                    <a:pt x="1417" y="1001"/>
                  </a:lnTo>
                  <a:cubicBezTo>
                    <a:pt x="1417" y="1001"/>
                    <a:pt x="1560" y="942"/>
                    <a:pt x="1596" y="870"/>
                  </a:cubicBezTo>
                  <a:cubicBezTo>
                    <a:pt x="1608" y="799"/>
                    <a:pt x="1560" y="692"/>
                    <a:pt x="1560" y="692"/>
                  </a:cubicBezTo>
                  <a:lnTo>
                    <a:pt x="1036" y="96"/>
                  </a:lnTo>
                  <a:cubicBezTo>
                    <a:pt x="1036" y="96"/>
                    <a:pt x="989" y="25"/>
                    <a:pt x="882" y="1"/>
                  </a:cubicBezTo>
                  <a:cubicBezTo>
                    <a:pt x="877" y="1"/>
                    <a:pt x="872" y="0"/>
                    <a:pt x="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6" name="Google Shape;296;p15"/>
            <p:cNvSpPr/>
            <p:nvPr/>
          </p:nvSpPr>
          <p:spPr>
            <a:xfrm>
              <a:off x="5260372" y="3856404"/>
              <a:ext cx="53212" cy="71354"/>
            </a:xfrm>
            <a:custGeom>
              <a:rect b="b" l="l" r="r" t="t"/>
              <a:pathLst>
                <a:path extrusionOk="0" h="1998" w="1490">
                  <a:moveTo>
                    <a:pt x="1233" y="0"/>
                  </a:moveTo>
                  <a:cubicBezTo>
                    <a:pt x="1195" y="0"/>
                    <a:pt x="1169" y="13"/>
                    <a:pt x="1144" y="20"/>
                  </a:cubicBezTo>
                  <a:lnTo>
                    <a:pt x="203" y="341"/>
                  </a:lnTo>
                  <a:cubicBezTo>
                    <a:pt x="203" y="341"/>
                    <a:pt x="120" y="377"/>
                    <a:pt x="72" y="448"/>
                  </a:cubicBezTo>
                  <a:cubicBezTo>
                    <a:pt x="1" y="556"/>
                    <a:pt x="144" y="698"/>
                    <a:pt x="144" y="698"/>
                  </a:cubicBezTo>
                  <a:lnTo>
                    <a:pt x="1132" y="1949"/>
                  </a:lnTo>
                  <a:cubicBezTo>
                    <a:pt x="1130" y="1946"/>
                    <a:pt x="1131" y="1944"/>
                    <a:pt x="1132" y="1944"/>
                  </a:cubicBezTo>
                  <a:cubicBezTo>
                    <a:pt x="1144" y="1944"/>
                    <a:pt x="1218" y="1997"/>
                    <a:pt x="1311" y="1997"/>
                  </a:cubicBezTo>
                  <a:cubicBezTo>
                    <a:pt x="1318" y="1997"/>
                    <a:pt x="1326" y="1997"/>
                    <a:pt x="1334" y="1996"/>
                  </a:cubicBezTo>
                  <a:cubicBezTo>
                    <a:pt x="1477" y="1960"/>
                    <a:pt x="1489" y="1794"/>
                    <a:pt x="1489" y="1794"/>
                  </a:cubicBezTo>
                  <a:lnTo>
                    <a:pt x="1477" y="282"/>
                  </a:lnTo>
                  <a:cubicBezTo>
                    <a:pt x="1477" y="282"/>
                    <a:pt x="1453" y="91"/>
                    <a:pt x="1370" y="44"/>
                  </a:cubicBezTo>
                  <a:cubicBezTo>
                    <a:pt x="1309" y="10"/>
                    <a:pt x="1266" y="0"/>
                    <a:pt x="1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7" name="Google Shape;297;p15"/>
            <p:cNvSpPr/>
            <p:nvPr/>
          </p:nvSpPr>
          <p:spPr>
            <a:xfrm>
              <a:off x="5243801" y="3924472"/>
              <a:ext cx="56604" cy="41319"/>
            </a:xfrm>
            <a:custGeom>
              <a:rect b="b" l="l" r="r" t="t"/>
              <a:pathLst>
                <a:path extrusionOk="0" h="1157" w="1585">
                  <a:moveTo>
                    <a:pt x="253" y="1"/>
                  </a:moveTo>
                  <a:cubicBezTo>
                    <a:pt x="225" y="1"/>
                    <a:pt x="199" y="6"/>
                    <a:pt x="179" y="19"/>
                  </a:cubicBezTo>
                  <a:cubicBezTo>
                    <a:pt x="120" y="43"/>
                    <a:pt x="72" y="102"/>
                    <a:pt x="72" y="150"/>
                  </a:cubicBezTo>
                  <a:lnTo>
                    <a:pt x="12" y="912"/>
                  </a:lnTo>
                  <a:cubicBezTo>
                    <a:pt x="12" y="912"/>
                    <a:pt x="1" y="1043"/>
                    <a:pt x="48" y="1102"/>
                  </a:cubicBezTo>
                  <a:cubicBezTo>
                    <a:pt x="64" y="1145"/>
                    <a:pt x="108" y="1156"/>
                    <a:pt x="152" y="1156"/>
                  </a:cubicBezTo>
                  <a:cubicBezTo>
                    <a:pt x="207" y="1156"/>
                    <a:pt x="262" y="1138"/>
                    <a:pt x="262" y="1138"/>
                  </a:cubicBezTo>
                  <a:lnTo>
                    <a:pt x="1441" y="900"/>
                  </a:lnTo>
                  <a:cubicBezTo>
                    <a:pt x="1489" y="864"/>
                    <a:pt x="1560" y="864"/>
                    <a:pt x="1584" y="709"/>
                  </a:cubicBezTo>
                  <a:cubicBezTo>
                    <a:pt x="1584" y="602"/>
                    <a:pt x="1429" y="519"/>
                    <a:pt x="1429" y="519"/>
                  </a:cubicBezTo>
                  <a:lnTo>
                    <a:pt x="417" y="43"/>
                  </a:lnTo>
                  <a:cubicBezTo>
                    <a:pt x="409" y="34"/>
                    <a:pt x="326" y="1"/>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8" name="Google Shape;298;p15"/>
            <p:cNvSpPr/>
            <p:nvPr/>
          </p:nvSpPr>
          <p:spPr>
            <a:xfrm>
              <a:off x="5269729" y="3963970"/>
              <a:ext cx="43855" cy="51712"/>
            </a:xfrm>
            <a:custGeom>
              <a:rect b="b" l="l" r="r" t="t"/>
              <a:pathLst>
                <a:path extrusionOk="0" h="1448" w="1228">
                  <a:moveTo>
                    <a:pt x="1069" y="0"/>
                  </a:moveTo>
                  <a:cubicBezTo>
                    <a:pt x="978" y="0"/>
                    <a:pt x="894" y="68"/>
                    <a:pt x="894" y="68"/>
                  </a:cubicBezTo>
                  <a:lnTo>
                    <a:pt x="108" y="889"/>
                  </a:lnTo>
                  <a:cubicBezTo>
                    <a:pt x="108" y="889"/>
                    <a:pt x="1" y="1008"/>
                    <a:pt x="37" y="1080"/>
                  </a:cubicBezTo>
                  <a:cubicBezTo>
                    <a:pt x="84" y="1139"/>
                    <a:pt x="108" y="1175"/>
                    <a:pt x="167" y="1199"/>
                  </a:cubicBezTo>
                  <a:lnTo>
                    <a:pt x="953" y="1437"/>
                  </a:lnTo>
                  <a:cubicBezTo>
                    <a:pt x="953" y="1437"/>
                    <a:pt x="996" y="1447"/>
                    <a:pt x="1045" y="1447"/>
                  </a:cubicBezTo>
                  <a:cubicBezTo>
                    <a:pt x="1070" y="1447"/>
                    <a:pt x="1096" y="1445"/>
                    <a:pt x="1120" y="1437"/>
                  </a:cubicBezTo>
                  <a:cubicBezTo>
                    <a:pt x="1227" y="1413"/>
                    <a:pt x="1203" y="1258"/>
                    <a:pt x="1203" y="1258"/>
                  </a:cubicBezTo>
                  <a:lnTo>
                    <a:pt x="1227" y="163"/>
                  </a:lnTo>
                  <a:cubicBezTo>
                    <a:pt x="1227" y="163"/>
                    <a:pt x="1227" y="56"/>
                    <a:pt x="1120" y="8"/>
                  </a:cubicBezTo>
                  <a:cubicBezTo>
                    <a:pt x="1103" y="2"/>
                    <a:pt x="1086" y="0"/>
                    <a:pt x="1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299" name="Google Shape;299;p15"/>
            <p:cNvSpPr/>
            <p:nvPr/>
          </p:nvSpPr>
          <p:spPr>
            <a:xfrm>
              <a:off x="5577178" y="3105013"/>
              <a:ext cx="79103" cy="78603"/>
            </a:xfrm>
            <a:custGeom>
              <a:rect b="b" l="l" r="r" t="t"/>
              <a:pathLst>
                <a:path extrusionOk="0" h="2201" w="2215">
                  <a:moveTo>
                    <a:pt x="1869" y="271"/>
                  </a:moveTo>
                  <a:cubicBezTo>
                    <a:pt x="1893" y="271"/>
                    <a:pt x="1905" y="283"/>
                    <a:pt x="1905" y="295"/>
                  </a:cubicBezTo>
                  <a:lnTo>
                    <a:pt x="1905" y="1081"/>
                  </a:lnTo>
                  <a:lnTo>
                    <a:pt x="1917" y="1081"/>
                  </a:lnTo>
                  <a:cubicBezTo>
                    <a:pt x="1917" y="1105"/>
                    <a:pt x="1905" y="1117"/>
                    <a:pt x="1893" y="1129"/>
                  </a:cubicBezTo>
                  <a:lnTo>
                    <a:pt x="1131" y="1545"/>
                  </a:lnTo>
                  <a:cubicBezTo>
                    <a:pt x="1125" y="1551"/>
                    <a:pt x="1116" y="1554"/>
                    <a:pt x="1107" y="1554"/>
                  </a:cubicBezTo>
                  <a:cubicBezTo>
                    <a:pt x="1098" y="1554"/>
                    <a:pt x="1089" y="1551"/>
                    <a:pt x="1083" y="1545"/>
                  </a:cubicBezTo>
                  <a:lnTo>
                    <a:pt x="321" y="1129"/>
                  </a:lnTo>
                  <a:cubicBezTo>
                    <a:pt x="310" y="1129"/>
                    <a:pt x="298" y="1093"/>
                    <a:pt x="298" y="1081"/>
                  </a:cubicBezTo>
                  <a:lnTo>
                    <a:pt x="298" y="295"/>
                  </a:lnTo>
                  <a:cubicBezTo>
                    <a:pt x="298" y="283"/>
                    <a:pt x="310" y="271"/>
                    <a:pt x="321" y="271"/>
                  </a:cubicBezTo>
                  <a:close/>
                  <a:moveTo>
                    <a:pt x="1107" y="1"/>
                  </a:moveTo>
                  <a:cubicBezTo>
                    <a:pt x="1092" y="1"/>
                    <a:pt x="1078" y="4"/>
                    <a:pt x="1072" y="10"/>
                  </a:cubicBezTo>
                  <a:lnTo>
                    <a:pt x="893" y="152"/>
                  </a:lnTo>
                  <a:lnTo>
                    <a:pt x="179" y="152"/>
                  </a:lnTo>
                  <a:cubicBezTo>
                    <a:pt x="167" y="152"/>
                    <a:pt x="143" y="164"/>
                    <a:pt x="143" y="176"/>
                  </a:cubicBezTo>
                  <a:lnTo>
                    <a:pt x="143" y="724"/>
                  </a:lnTo>
                  <a:lnTo>
                    <a:pt x="131" y="724"/>
                  </a:lnTo>
                  <a:lnTo>
                    <a:pt x="24" y="819"/>
                  </a:lnTo>
                  <a:cubicBezTo>
                    <a:pt x="12" y="831"/>
                    <a:pt x="0" y="867"/>
                    <a:pt x="0" y="891"/>
                  </a:cubicBezTo>
                  <a:lnTo>
                    <a:pt x="0" y="2153"/>
                  </a:lnTo>
                  <a:cubicBezTo>
                    <a:pt x="0" y="2188"/>
                    <a:pt x="12" y="2200"/>
                    <a:pt x="48" y="2200"/>
                  </a:cubicBezTo>
                  <a:lnTo>
                    <a:pt x="2167" y="2200"/>
                  </a:lnTo>
                  <a:cubicBezTo>
                    <a:pt x="2203" y="2200"/>
                    <a:pt x="2215" y="2188"/>
                    <a:pt x="2215" y="2153"/>
                  </a:cubicBezTo>
                  <a:lnTo>
                    <a:pt x="2215" y="891"/>
                  </a:lnTo>
                  <a:cubicBezTo>
                    <a:pt x="2215" y="867"/>
                    <a:pt x="2203" y="831"/>
                    <a:pt x="2179" y="819"/>
                  </a:cubicBezTo>
                  <a:lnTo>
                    <a:pt x="2084" y="748"/>
                  </a:lnTo>
                  <a:lnTo>
                    <a:pt x="2072" y="176"/>
                  </a:lnTo>
                  <a:cubicBezTo>
                    <a:pt x="2072" y="164"/>
                    <a:pt x="2048" y="152"/>
                    <a:pt x="2036" y="152"/>
                  </a:cubicBezTo>
                  <a:lnTo>
                    <a:pt x="1322" y="152"/>
                  </a:lnTo>
                  <a:lnTo>
                    <a:pt x="1143" y="10"/>
                  </a:lnTo>
                  <a:cubicBezTo>
                    <a:pt x="1137" y="4"/>
                    <a:pt x="1122"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0" name="Google Shape;300;p15"/>
            <p:cNvSpPr/>
            <p:nvPr/>
          </p:nvSpPr>
          <p:spPr>
            <a:xfrm>
              <a:off x="5594605" y="3123619"/>
              <a:ext cx="16178" cy="16178"/>
            </a:xfrm>
            <a:custGeom>
              <a:rect b="b" l="l" r="r" t="t"/>
              <a:pathLst>
                <a:path extrusionOk="0" h="453" w="453">
                  <a:moveTo>
                    <a:pt x="0" y="1"/>
                  </a:moveTo>
                  <a:lnTo>
                    <a:pt x="0" y="453"/>
                  </a:lnTo>
                  <a:lnTo>
                    <a:pt x="453" y="453"/>
                  </a:lnTo>
                  <a:lnTo>
                    <a:pt x="453"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1" name="Google Shape;301;p15"/>
            <p:cNvSpPr/>
            <p:nvPr/>
          </p:nvSpPr>
          <p:spPr>
            <a:xfrm>
              <a:off x="5614569" y="3123619"/>
              <a:ext cx="27249" cy="3000"/>
            </a:xfrm>
            <a:custGeom>
              <a:rect b="b" l="l" r="r" t="t"/>
              <a:pathLst>
                <a:path extrusionOk="0" h="84" w="763">
                  <a:moveTo>
                    <a:pt x="1" y="1"/>
                  </a:moveTo>
                  <a:lnTo>
                    <a:pt x="1" y="84"/>
                  </a:lnTo>
                  <a:lnTo>
                    <a:pt x="763" y="84"/>
                  </a:lnTo>
                  <a:lnTo>
                    <a:pt x="763"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2" name="Google Shape;302;p15"/>
            <p:cNvSpPr/>
            <p:nvPr/>
          </p:nvSpPr>
          <p:spPr>
            <a:xfrm>
              <a:off x="5614569" y="3135511"/>
              <a:ext cx="11535" cy="3464"/>
            </a:xfrm>
            <a:custGeom>
              <a:rect b="b" l="l" r="r" t="t"/>
              <a:pathLst>
                <a:path extrusionOk="0" h="97" w="323">
                  <a:moveTo>
                    <a:pt x="1" y="1"/>
                  </a:moveTo>
                  <a:lnTo>
                    <a:pt x="1" y="96"/>
                  </a:lnTo>
                  <a:lnTo>
                    <a:pt x="322" y="96"/>
                  </a:lnTo>
                  <a:lnTo>
                    <a:pt x="322"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3" name="Google Shape;303;p15"/>
            <p:cNvSpPr/>
            <p:nvPr/>
          </p:nvSpPr>
          <p:spPr>
            <a:xfrm>
              <a:off x="5347546" y="2242484"/>
              <a:ext cx="112709" cy="113673"/>
            </a:xfrm>
            <a:custGeom>
              <a:rect b="b" l="l" r="r" t="t"/>
              <a:pathLst>
                <a:path extrusionOk="0" h="3183" w="3156">
                  <a:moveTo>
                    <a:pt x="2715" y="432"/>
                  </a:moveTo>
                  <a:cubicBezTo>
                    <a:pt x="2751" y="432"/>
                    <a:pt x="2763" y="444"/>
                    <a:pt x="2763" y="468"/>
                  </a:cubicBezTo>
                  <a:lnTo>
                    <a:pt x="2763" y="1587"/>
                  </a:lnTo>
                  <a:lnTo>
                    <a:pt x="2751" y="1587"/>
                  </a:lnTo>
                  <a:cubicBezTo>
                    <a:pt x="2751" y="1623"/>
                    <a:pt x="2739" y="1635"/>
                    <a:pt x="2715" y="1647"/>
                  </a:cubicBezTo>
                  <a:lnTo>
                    <a:pt x="1644" y="2242"/>
                  </a:lnTo>
                  <a:cubicBezTo>
                    <a:pt x="1638" y="2248"/>
                    <a:pt x="1629" y="2251"/>
                    <a:pt x="1617" y="2251"/>
                  </a:cubicBezTo>
                  <a:cubicBezTo>
                    <a:pt x="1605" y="2251"/>
                    <a:pt x="1590" y="2248"/>
                    <a:pt x="1572" y="2242"/>
                  </a:cubicBezTo>
                  <a:lnTo>
                    <a:pt x="501" y="1647"/>
                  </a:lnTo>
                  <a:cubicBezTo>
                    <a:pt x="489" y="1635"/>
                    <a:pt x="477" y="1599"/>
                    <a:pt x="477" y="1587"/>
                  </a:cubicBezTo>
                  <a:lnTo>
                    <a:pt x="477" y="468"/>
                  </a:lnTo>
                  <a:cubicBezTo>
                    <a:pt x="477" y="444"/>
                    <a:pt x="489" y="432"/>
                    <a:pt x="513" y="432"/>
                  </a:cubicBezTo>
                  <a:close/>
                  <a:moveTo>
                    <a:pt x="1598" y="1"/>
                  </a:moveTo>
                  <a:cubicBezTo>
                    <a:pt x="1578" y="1"/>
                    <a:pt x="1560" y="10"/>
                    <a:pt x="1548" y="28"/>
                  </a:cubicBezTo>
                  <a:lnTo>
                    <a:pt x="1298" y="218"/>
                  </a:lnTo>
                  <a:lnTo>
                    <a:pt x="1275" y="230"/>
                  </a:lnTo>
                  <a:lnTo>
                    <a:pt x="263" y="230"/>
                  </a:lnTo>
                  <a:cubicBezTo>
                    <a:pt x="251" y="230"/>
                    <a:pt x="227" y="254"/>
                    <a:pt x="227" y="278"/>
                  </a:cubicBezTo>
                  <a:lnTo>
                    <a:pt x="227" y="1063"/>
                  </a:lnTo>
                  <a:cubicBezTo>
                    <a:pt x="227" y="1063"/>
                    <a:pt x="203" y="1063"/>
                    <a:pt x="203" y="1087"/>
                  </a:cubicBezTo>
                  <a:lnTo>
                    <a:pt x="60" y="1194"/>
                  </a:lnTo>
                  <a:cubicBezTo>
                    <a:pt x="24" y="1230"/>
                    <a:pt x="1" y="1278"/>
                    <a:pt x="1" y="1302"/>
                  </a:cubicBezTo>
                  <a:lnTo>
                    <a:pt x="1" y="3111"/>
                  </a:lnTo>
                  <a:cubicBezTo>
                    <a:pt x="1" y="3147"/>
                    <a:pt x="24" y="3183"/>
                    <a:pt x="60" y="3183"/>
                  </a:cubicBezTo>
                  <a:lnTo>
                    <a:pt x="3096" y="3183"/>
                  </a:lnTo>
                  <a:cubicBezTo>
                    <a:pt x="3120" y="3183"/>
                    <a:pt x="3156" y="3147"/>
                    <a:pt x="3156" y="3111"/>
                  </a:cubicBezTo>
                  <a:lnTo>
                    <a:pt x="3156" y="1302"/>
                  </a:lnTo>
                  <a:cubicBezTo>
                    <a:pt x="3156" y="1266"/>
                    <a:pt x="3120" y="1218"/>
                    <a:pt x="3096" y="1194"/>
                  </a:cubicBezTo>
                  <a:lnTo>
                    <a:pt x="2989" y="1087"/>
                  </a:lnTo>
                  <a:lnTo>
                    <a:pt x="2977" y="278"/>
                  </a:lnTo>
                  <a:cubicBezTo>
                    <a:pt x="2977" y="254"/>
                    <a:pt x="2965" y="230"/>
                    <a:pt x="2930" y="230"/>
                  </a:cubicBezTo>
                  <a:lnTo>
                    <a:pt x="1918" y="230"/>
                  </a:lnTo>
                  <a:lnTo>
                    <a:pt x="1906" y="218"/>
                  </a:lnTo>
                  <a:lnTo>
                    <a:pt x="1656" y="28"/>
                  </a:lnTo>
                  <a:cubicBezTo>
                    <a:pt x="1638" y="10"/>
                    <a:pt x="1617" y="1"/>
                    <a:pt x="1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4" name="Google Shape;304;p15"/>
            <p:cNvSpPr/>
            <p:nvPr/>
          </p:nvSpPr>
          <p:spPr>
            <a:xfrm>
              <a:off x="5373081" y="2270662"/>
              <a:ext cx="22570" cy="23427"/>
            </a:xfrm>
            <a:custGeom>
              <a:rect b="b" l="l" r="r" t="t"/>
              <a:pathLst>
                <a:path extrusionOk="0" h="656" w="632">
                  <a:moveTo>
                    <a:pt x="0" y="1"/>
                  </a:moveTo>
                  <a:lnTo>
                    <a:pt x="0" y="655"/>
                  </a:lnTo>
                  <a:lnTo>
                    <a:pt x="631" y="655"/>
                  </a:lnTo>
                  <a:lnTo>
                    <a:pt x="631"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5" name="Google Shape;305;p15"/>
            <p:cNvSpPr/>
            <p:nvPr/>
          </p:nvSpPr>
          <p:spPr>
            <a:xfrm>
              <a:off x="5401544" y="2270662"/>
              <a:ext cx="38320" cy="4285"/>
            </a:xfrm>
            <a:custGeom>
              <a:rect b="b" l="l" r="r" t="t"/>
              <a:pathLst>
                <a:path extrusionOk="0" h="120" w="1073">
                  <a:moveTo>
                    <a:pt x="1" y="1"/>
                  </a:moveTo>
                  <a:lnTo>
                    <a:pt x="1" y="120"/>
                  </a:lnTo>
                  <a:lnTo>
                    <a:pt x="1072" y="120"/>
                  </a:lnTo>
                  <a:lnTo>
                    <a:pt x="1072"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6" name="Google Shape;306;p15"/>
            <p:cNvSpPr/>
            <p:nvPr/>
          </p:nvSpPr>
          <p:spPr>
            <a:xfrm>
              <a:off x="5401544" y="2288089"/>
              <a:ext cx="15785" cy="4285"/>
            </a:xfrm>
            <a:custGeom>
              <a:rect b="b" l="l" r="r" t="t"/>
              <a:pathLst>
                <a:path extrusionOk="0" h="120" w="442">
                  <a:moveTo>
                    <a:pt x="1" y="1"/>
                  </a:moveTo>
                  <a:lnTo>
                    <a:pt x="1" y="120"/>
                  </a:lnTo>
                  <a:lnTo>
                    <a:pt x="441" y="120"/>
                  </a:lnTo>
                  <a:lnTo>
                    <a:pt x="441"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7" name="Google Shape;307;p15"/>
            <p:cNvSpPr/>
            <p:nvPr/>
          </p:nvSpPr>
          <p:spPr>
            <a:xfrm>
              <a:off x="4195675" y="4025467"/>
              <a:ext cx="159921" cy="159492"/>
            </a:xfrm>
            <a:custGeom>
              <a:rect b="b" l="l" r="r" t="t"/>
              <a:pathLst>
                <a:path extrusionOk="0" h="4466" w="4478">
                  <a:moveTo>
                    <a:pt x="2239" y="4465"/>
                  </a:moveTo>
                  <a:lnTo>
                    <a:pt x="2084" y="4465"/>
                  </a:lnTo>
                  <a:lnTo>
                    <a:pt x="3025" y="2846"/>
                  </a:lnTo>
                  <a:cubicBezTo>
                    <a:pt x="3156" y="2680"/>
                    <a:pt x="3227" y="2453"/>
                    <a:pt x="3227" y="2239"/>
                  </a:cubicBezTo>
                  <a:cubicBezTo>
                    <a:pt x="3227" y="1858"/>
                    <a:pt x="3025" y="1537"/>
                    <a:pt x="2727" y="1370"/>
                  </a:cubicBezTo>
                  <a:lnTo>
                    <a:pt x="4299" y="1370"/>
                  </a:lnTo>
                  <a:cubicBezTo>
                    <a:pt x="4418" y="1644"/>
                    <a:pt x="4477" y="1941"/>
                    <a:pt x="4477" y="2239"/>
                  </a:cubicBezTo>
                  <a:cubicBezTo>
                    <a:pt x="4465" y="3465"/>
                    <a:pt x="3453" y="4465"/>
                    <a:pt x="2239" y="4465"/>
                  </a:cubicBezTo>
                  <a:close/>
                  <a:moveTo>
                    <a:pt x="2215" y="1239"/>
                  </a:moveTo>
                  <a:cubicBezTo>
                    <a:pt x="1667" y="1239"/>
                    <a:pt x="1227" y="1679"/>
                    <a:pt x="1227" y="2215"/>
                  </a:cubicBezTo>
                  <a:lnTo>
                    <a:pt x="441" y="882"/>
                  </a:lnTo>
                  <a:cubicBezTo>
                    <a:pt x="846" y="346"/>
                    <a:pt x="1501" y="1"/>
                    <a:pt x="2215" y="1"/>
                  </a:cubicBezTo>
                  <a:cubicBezTo>
                    <a:pt x="3096" y="1"/>
                    <a:pt x="3834" y="513"/>
                    <a:pt x="4215" y="1239"/>
                  </a:cubicBezTo>
                  <a:close/>
                  <a:moveTo>
                    <a:pt x="2239" y="3072"/>
                  </a:moveTo>
                  <a:cubicBezTo>
                    <a:pt x="1775" y="3072"/>
                    <a:pt x="1406" y="2691"/>
                    <a:pt x="1406" y="2239"/>
                  </a:cubicBezTo>
                  <a:cubicBezTo>
                    <a:pt x="1406" y="1775"/>
                    <a:pt x="1775" y="1394"/>
                    <a:pt x="2239" y="1394"/>
                  </a:cubicBezTo>
                  <a:cubicBezTo>
                    <a:pt x="2691" y="1394"/>
                    <a:pt x="3072" y="1775"/>
                    <a:pt x="3072" y="2239"/>
                  </a:cubicBezTo>
                  <a:cubicBezTo>
                    <a:pt x="3072" y="2691"/>
                    <a:pt x="2691" y="3072"/>
                    <a:pt x="2239" y="3072"/>
                  </a:cubicBezTo>
                  <a:close/>
                  <a:moveTo>
                    <a:pt x="2215" y="3227"/>
                  </a:moveTo>
                  <a:cubicBezTo>
                    <a:pt x="2394" y="3227"/>
                    <a:pt x="2560" y="3191"/>
                    <a:pt x="2715" y="3096"/>
                  </a:cubicBezTo>
                  <a:lnTo>
                    <a:pt x="1929" y="4442"/>
                  </a:lnTo>
                  <a:cubicBezTo>
                    <a:pt x="846" y="4287"/>
                    <a:pt x="1" y="3346"/>
                    <a:pt x="1" y="2215"/>
                  </a:cubicBezTo>
                  <a:cubicBezTo>
                    <a:pt x="1" y="1763"/>
                    <a:pt x="132" y="1346"/>
                    <a:pt x="370" y="989"/>
                  </a:cubicBezTo>
                  <a:lnTo>
                    <a:pt x="1310" y="2608"/>
                  </a:lnTo>
                  <a:cubicBezTo>
                    <a:pt x="1465" y="2977"/>
                    <a:pt x="1822" y="3227"/>
                    <a:pt x="2215" y="32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8" name="Google Shape;308;p15"/>
            <p:cNvSpPr/>
            <p:nvPr/>
          </p:nvSpPr>
          <p:spPr>
            <a:xfrm>
              <a:off x="4235638" y="3659806"/>
              <a:ext cx="21713" cy="21713"/>
            </a:xfrm>
            <a:custGeom>
              <a:rect b="b" l="l" r="r" t="t"/>
              <a:pathLst>
                <a:path extrusionOk="0" h="608" w="608">
                  <a:moveTo>
                    <a:pt x="1" y="0"/>
                  </a:moveTo>
                  <a:lnTo>
                    <a:pt x="1" y="607"/>
                  </a:lnTo>
                  <a:lnTo>
                    <a:pt x="608" y="607"/>
                  </a:lnTo>
                  <a:lnTo>
                    <a:pt x="60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09" name="Google Shape;309;p15"/>
            <p:cNvSpPr/>
            <p:nvPr/>
          </p:nvSpPr>
          <p:spPr>
            <a:xfrm>
              <a:off x="4235638" y="3659806"/>
              <a:ext cx="21713" cy="21285"/>
            </a:xfrm>
            <a:custGeom>
              <a:rect b="b" l="l" r="r" t="t"/>
              <a:pathLst>
                <a:path extrusionOk="0" h="596" w="608">
                  <a:moveTo>
                    <a:pt x="1" y="0"/>
                  </a:moveTo>
                  <a:lnTo>
                    <a:pt x="1" y="596"/>
                  </a:lnTo>
                  <a:lnTo>
                    <a:pt x="203" y="596"/>
                  </a:lnTo>
                  <a:lnTo>
                    <a:pt x="203" y="405"/>
                  </a:lnTo>
                  <a:lnTo>
                    <a:pt x="406" y="405"/>
                  </a:lnTo>
                  <a:lnTo>
                    <a:pt x="406" y="596"/>
                  </a:lnTo>
                  <a:lnTo>
                    <a:pt x="608" y="596"/>
                  </a:lnTo>
                  <a:lnTo>
                    <a:pt x="608" y="0"/>
                  </a:lnTo>
                  <a:lnTo>
                    <a:pt x="406" y="0"/>
                  </a:lnTo>
                  <a:lnTo>
                    <a:pt x="406" y="191"/>
                  </a:lnTo>
                  <a:lnTo>
                    <a:pt x="203" y="191"/>
                  </a:lnTo>
                  <a:lnTo>
                    <a:pt x="203"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0" name="Google Shape;310;p15"/>
            <p:cNvSpPr/>
            <p:nvPr/>
          </p:nvSpPr>
          <p:spPr>
            <a:xfrm>
              <a:off x="4260315" y="3659806"/>
              <a:ext cx="20856" cy="21713"/>
            </a:xfrm>
            <a:custGeom>
              <a:rect b="b" l="l" r="r" t="t"/>
              <a:pathLst>
                <a:path extrusionOk="0" h="608" w="584">
                  <a:moveTo>
                    <a:pt x="0" y="0"/>
                  </a:moveTo>
                  <a:lnTo>
                    <a:pt x="0" y="607"/>
                  </a:lnTo>
                  <a:lnTo>
                    <a:pt x="584" y="607"/>
                  </a:lnTo>
                  <a:lnTo>
                    <a:pt x="584"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1" name="Google Shape;311;p15"/>
            <p:cNvSpPr/>
            <p:nvPr/>
          </p:nvSpPr>
          <p:spPr>
            <a:xfrm>
              <a:off x="4260743" y="3659806"/>
              <a:ext cx="20428" cy="21285"/>
            </a:xfrm>
            <a:custGeom>
              <a:rect b="b" l="l" r="r" t="t"/>
              <a:pathLst>
                <a:path extrusionOk="0" h="596" w="572">
                  <a:moveTo>
                    <a:pt x="0" y="0"/>
                  </a:moveTo>
                  <a:lnTo>
                    <a:pt x="0" y="191"/>
                  </a:lnTo>
                  <a:lnTo>
                    <a:pt x="179" y="191"/>
                  </a:lnTo>
                  <a:lnTo>
                    <a:pt x="179" y="596"/>
                  </a:lnTo>
                  <a:lnTo>
                    <a:pt x="381" y="596"/>
                  </a:lnTo>
                  <a:lnTo>
                    <a:pt x="381" y="191"/>
                  </a:lnTo>
                  <a:lnTo>
                    <a:pt x="572" y="191"/>
                  </a:lnTo>
                  <a:lnTo>
                    <a:pt x="572"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2" name="Google Shape;312;p15"/>
            <p:cNvSpPr/>
            <p:nvPr/>
          </p:nvSpPr>
          <p:spPr>
            <a:xfrm>
              <a:off x="4284564" y="3659806"/>
              <a:ext cx="24677" cy="21713"/>
            </a:xfrm>
            <a:custGeom>
              <a:rect b="b" l="l" r="r" t="t"/>
              <a:pathLst>
                <a:path extrusionOk="0" h="608" w="691">
                  <a:moveTo>
                    <a:pt x="0" y="0"/>
                  </a:moveTo>
                  <a:lnTo>
                    <a:pt x="0" y="607"/>
                  </a:lnTo>
                  <a:lnTo>
                    <a:pt x="691" y="607"/>
                  </a:lnTo>
                  <a:lnTo>
                    <a:pt x="691"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3" name="Google Shape;313;p15"/>
            <p:cNvSpPr/>
            <p:nvPr/>
          </p:nvSpPr>
          <p:spPr>
            <a:xfrm>
              <a:off x="4284564" y="3659806"/>
              <a:ext cx="25106" cy="21285"/>
            </a:xfrm>
            <a:custGeom>
              <a:rect b="b" l="l" r="r" t="t"/>
              <a:pathLst>
                <a:path extrusionOk="0" h="596" w="703">
                  <a:moveTo>
                    <a:pt x="0" y="0"/>
                  </a:moveTo>
                  <a:lnTo>
                    <a:pt x="0" y="596"/>
                  </a:lnTo>
                  <a:lnTo>
                    <a:pt x="202" y="596"/>
                  </a:lnTo>
                  <a:lnTo>
                    <a:pt x="202" y="298"/>
                  </a:lnTo>
                  <a:lnTo>
                    <a:pt x="345" y="524"/>
                  </a:lnTo>
                  <a:lnTo>
                    <a:pt x="488" y="298"/>
                  </a:lnTo>
                  <a:lnTo>
                    <a:pt x="488" y="596"/>
                  </a:lnTo>
                  <a:lnTo>
                    <a:pt x="702" y="596"/>
                  </a:lnTo>
                  <a:lnTo>
                    <a:pt x="702" y="0"/>
                  </a:lnTo>
                  <a:lnTo>
                    <a:pt x="476" y="0"/>
                  </a:lnTo>
                  <a:lnTo>
                    <a:pt x="345" y="215"/>
                  </a:lnTo>
                  <a:lnTo>
                    <a:pt x="202"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4" name="Google Shape;314;p15"/>
            <p:cNvSpPr/>
            <p:nvPr/>
          </p:nvSpPr>
          <p:spPr>
            <a:xfrm>
              <a:off x="4313027" y="3659806"/>
              <a:ext cx="18321" cy="21713"/>
            </a:xfrm>
            <a:custGeom>
              <a:rect b="b" l="l" r="r" t="t"/>
              <a:pathLst>
                <a:path extrusionOk="0" h="608" w="513">
                  <a:moveTo>
                    <a:pt x="1" y="0"/>
                  </a:moveTo>
                  <a:lnTo>
                    <a:pt x="1" y="607"/>
                  </a:lnTo>
                  <a:lnTo>
                    <a:pt x="513" y="607"/>
                  </a:lnTo>
                  <a:lnTo>
                    <a:pt x="513"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5" name="Google Shape;315;p15"/>
            <p:cNvSpPr/>
            <p:nvPr/>
          </p:nvSpPr>
          <p:spPr>
            <a:xfrm>
              <a:off x="4313027" y="3659806"/>
              <a:ext cx="18321" cy="21285"/>
            </a:xfrm>
            <a:custGeom>
              <a:rect b="b" l="l" r="r" t="t"/>
              <a:pathLst>
                <a:path extrusionOk="0" h="596" w="513">
                  <a:moveTo>
                    <a:pt x="1" y="0"/>
                  </a:moveTo>
                  <a:lnTo>
                    <a:pt x="1" y="596"/>
                  </a:lnTo>
                  <a:lnTo>
                    <a:pt x="513" y="596"/>
                  </a:lnTo>
                  <a:lnTo>
                    <a:pt x="513" y="405"/>
                  </a:lnTo>
                  <a:lnTo>
                    <a:pt x="215" y="405"/>
                  </a:lnTo>
                  <a:lnTo>
                    <a:pt x="215"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6" name="Google Shape;316;p15"/>
            <p:cNvSpPr/>
            <p:nvPr/>
          </p:nvSpPr>
          <p:spPr>
            <a:xfrm>
              <a:off x="4225031" y="3690841"/>
              <a:ext cx="116958" cy="128029"/>
            </a:xfrm>
            <a:custGeom>
              <a:rect b="b" l="l" r="r" t="t"/>
              <a:pathLst>
                <a:path extrusionOk="0" h="3585" w="3275">
                  <a:moveTo>
                    <a:pt x="2679" y="631"/>
                  </a:moveTo>
                  <a:lnTo>
                    <a:pt x="2631" y="1048"/>
                  </a:lnTo>
                  <a:lnTo>
                    <a:pt x="1060" y="1048"/>
                  </a:lnTo>
                  <a:lnTo>
                    <a:pt x="1096" y="1453"/>
                  </a:lnTo>
                  <a:lnTo>
                    <a:pt x="2584" y="1453"/>
                  </a:lnTo>
                  <a:lnTo>
                    <a:pt x="2465" y="2679"/>
                  </a:lnTo>
                  <a:lnTo>
                    <a:pt x="1631" y="2894"/>
                  </a:lnTo>
                  <a:lnTo>
                    <a:pt x="798" y="2679"/>
                  </a:lnTo>
                  <a:lnTo>
                    <a:pt x="738" y="2036"/>
                  </a:lnTo>
                  <a:lnTo>
                    <a:pt x="1155" y="2036"/>
                  </a:lnTo>
                  <a:lnTo>
                    <a:pt x="1191" y="2358"/>
                  </a:lnTo>
                  <a:lnTo>
                    <a:pt x="1655" y="2477"/>
                  </a:lnTo>
                  <a:lnTo>
                    <a:pt x="2108" y="2358"/>
                  </a:lnTo>
                  <a:lnTo>
                    <a:pt x="2155" y="1846"/>
                  </a:lnTo>
                  <a:lnTo>
                    <a:pt x="726" y="1846"/>
                  </a:lnTo>
                  <a:lnTo>
                    <a:pt x="619" y="631"/>
                  </a:lnTo>
                  <a:close/>
                  <a:moveTo>
                    <a:pt x="0" y="0"/>
                  </a:moveTo>
                  <a:lnTo>
                    <a:pt x="298" y="3227"/>
                  </a:lnTo>
                  <a:lnTo>
                    <a:pt x="1631" y="3584"/>
                  </a:lnTo>
                  <a:lnTo>
                    <a:pt x="2977" y="3227"/>
                  </a:lnTo>
                  <a:lnTo>
                    <a:pt x="3274"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7" name="Google Shape;317;p15"/>
            <p:cNvSpPr/>
            <p:nvPr/>
          </p:nvSpPr>
          <p:spPr>
            <a:xfrm>
              <a:off x="4915532" y="3022410"/>
              <a:ext cx="14499" cy="14928"/>
            </a:xfrm>
            <a:custGeom>
              <a:rect b="b" l="l" r="r" t="t"/>
              <a:pathLst>
                <a:path extrusionOk="0" h="418" w="406">
                  <a:moveTo>
                    <a:pt x="1" y="1"/>
                  </a:moveTo>
                  <a:lnTo>
                    <a:pt x="1" y="418"/>
                  </a:lnTo>
                  <a:lnTo>
                    <a:pt x="406" y="418"/>
                  </a:lnTo>
                  <a:lnTo>
                    <a:pt x="406"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8" name="Google Shape;318;p15"/>
            <p:cNvSpPr/>
            <p:nvPr/>
          </p:nvSpPr>
          <p:spPr>
            <a:xfrm>
              <a:off x="4915532" y="3022410"/>
              <a:ext cx="14928" cy="14928"/>
            </a:xfrm>
            <a:custGeom>
              <a:rect b="b" l="l" r="r" t="t"/>
              <a:pathLst>
                <a:path extrusionOk="0" h="418" w="418">
                  <a:moveTo>
                    <a:pt x="1" y="1"/>
                  </a:moveTo>
                  <a:lnTo>
                    <a:pt x="1" y="418"/>
                  </a:lnTo>
                  <a:lnTo>
                    <a:pt x="144" y="418"/>
                  </a:lnTo>
                  <a:lnTo>
                    <a:pt x="144" y="287"/>
                  </a:lnTo>
                  <a:lnTo>
                    <a:pt x="263" y="287"/>
                  </a:lnTo>
                  <a:lnTo>
                    <a:pt x="263" y="418"/>
                  </a:lnTo>
                  <a:lnTo>
                    <a:pt x="418" y="418"/>
                  </a:lnTo>
                  <a:lnTo>
                    <a:pt x="418" y="1"/>
                  </a:lnTo>
                  <a:lnTo>
                    <a:pt x="263" y="1"/>
                  </a:lnTo>
                  <a:lnTo>
                    <a:pt x="263" y="144"/>
                  </a:lnTo>
                  <a:lnTo>
                    <a:pt x="144" y="144"/>
                  </a:lnTo>
                  <a:lnTo>
                    <a:pt x="144"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19" name="Google Shape;319;p15"/>
            <p:cNvSpPr/>
            <p:nvPr/>
          </p:nvSpPr>
          <p:spPr>
            <a:xfrm>
              <a:off x="4932138" y="3022410"/>
              <a:ext cx="14071" cy="14928"/>
            </a:xfrm>
            <a:custGeom>
              <a:rect b="b" l="l" r="r" t="t"/>
              <a:pathLst>
                <a:path extrusionOk="0" h="418" w="394">
                  <a:moveTo>
                    <a:pt x="0" y="1"/>
                  </a:moveTo>
                  <a:lnTo>
                    <a:pt x="0" y="418"/>
                  </a:lnTo>
                  <a:lnTo>
                    <a:pt x="393" y="418"/>
                  </a:lnTo>
                  <a:lnTo>
                    <a:pt x="393"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0" name="Google Shape;320;p15"/>
            <p:cNvSpPr/>
            <p:nvPr/>
          </p:nvSpPr>
          <p:spPr>
            <a:xfrm>
              <a:off x="4932567" y="3022410"/>
              <a:ext cx="13642" cy="14928"/>
            </a:xfrm>
            <a:custGeom>
              <a:rect b="b" l="l" r="r" t="t"/>
              <a:pathLst>
                <a:path extrusionOk="0" h="418" w="382">
                  <a:moveTo>
                    <a:pt x="0" y="1"/>
                  </a:moveTo>
                  <a:lnTo>
                    <a:pt x="0" y="144"/>
                  </a:lnTo>
                  <a:lnTo>
                    <a:pt x="131" y="144"/>
                  </a:lnTo>
                  <a:lnTo>
                    <a:pt x="131" y="418"/>
                  </a:lnTo>
                  <a:lnTo>
                    <a:pt x="262" y="418"/>
                  </a:lnTo>
                  <a:lnTo>
                    <a:pt x="262" y="144"/>
                  </a:lnTo>
                  <a:lnTo>
                    <a:pt x="381" y="144"/>
                  </a:lnTo>
                  <a:lnTo>
                    <a:pt x="381"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1" name="Google Shape;321;p15"/>
            <p:cNvSpPr/>
            <p:nvPr/>
          </p:nvSpPr>
          <p:spPr>
            <a:xfrm>
              <a:off x="4948709" y="3022410"/>
              <a:ext cx="17035" cy="14928"/>
            </a:xfrm>
            <a:custGeom>
              <a:rect b="b" l="l" r="r" t="t"/>
              <a:pathLst>
                <a:path extrusionOk="0" h="418" w="477">
                  <a:moveTo>
                    <a:pt x="1" y="1"/>
                  </a:moveTo>
                  <a:lnTo>
                    <a:pt x="1" y="418"/>
                  </a:lnTo>
                  <a:lnTo>
                    <a:pt x="477" y="418"/>
                  </a:lnTo>
                  <a:lnTo>
                    <a:pt x="477"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2" name="Google Shape;322;p15"/>
            <p:cNvSpPr/>
            <p:nvPr/>
          </p:nvSpPr>
          <p:spPr>
            <a:xfrm>
              <a:off x="4948709" y="3022410"/>
              <a:ext cx="17035" cy="14928"/>
            </a:xfrm>
            <a:custGeom>
              <a:rect b="b" l="l" r="r" t="t"/>
              <a:pathLst>
                <a:path extrusionOk="0" h="418" w="477">
                  <a:moveTo>
                    <a:pt x="1" y="1"/>
                  </a:moveTo>
                  <a:lnTo>
                    <a:pt x="1" y="418"/>
                  </a:lnTo>
                  <a:lnTo>
                    <a:pt x="143" y="418"/>
                  </a:lnTo>
                  <a:lnTo>
                    <a:pt x="143" y="215"/>
                  </a:lnTo>
                  <a:lnTo>
                    <a:pt x="239" y="358"/>
                  </a:lnTo>
                  <a:lnTo>
                    <a:pt x="334" y="215"/>
                  </a:lnTo>
                  <a:lnTo>
                    <a:pt x="334" y="418"/>
                  </a:lnTo>
                  <a:lnTo>
                    <a:pt x="477" y="418"/>
                  </a:lnTo>
                  <a:lnTo>
                    <a:pt x="477" y="1"/>
                  </a:lnTo>
                  <a:lnTo>
                    <a:pt x="334" y="1"/>
                  </a:lnTo>
                  <a:lnTo>
                    <a:pt x="239" y="156"/>
                  </a:lnTo>
                  <a:lnTo>
                    <a:pt x="15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3" name="Google Shape;323;p15"/>
            <p:cNvSpPr/>
            <p:nvPr/>
          </p:nvSpPr>
          <p:spPr>
            <a:xfrm>
              <a:off x="4968708" y="3022410"/>
              <a:ext cx="11928" cy="14928"/>
            </a:xfrm>
            <a:custGeom>
              <a:rect b="b" l="l" r="r" t="t"/>
              <a:pathLst>
                <a:path extrusionOk="0" h="418" w="334">
                  <a:moveTo>
                    <a:pt x="0" y="1"/>
                  </a:moveTo>
                  <a:lnTo>
                    <a:pt x="0" y="418"/>
                  </a:lnTo>
                  <a:lnTo>
                    <a:pt x="334" y="418"/>
                  </a:lnTo>
                  <a:lnTo>
                    <a:pt x="334"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4" name="Google Shape;324;p15"/>
            <p:cNvSpPr/>
            <p:nvPr/>
          </p:nvSpPr>
          <p:spPr>
            <a:xfrm>
              <a:off x="4968708" y="3022410"/>
              <a:ext cx="11499" cy="14928"/>
            </a:xfrm>
            <a:custGeom>
              <a:rect b="b" l="l" r="r" t="t"/>
              <a:pathLst>
                <a:path extrusionOk="0" h="418" w="322">
                  <a:moveTo>
                    <a:pt x="0" y="1"/>
                  </a:moveTo>
                  <a:lnTo>
                    <a:pt x="0" y="418"/>
                  </a:lnTo>
                  <a:lnTo>
                    <a:pt x="322" y="418"/>
                  </a:lnTo>
                  <a:lnTo>
                    <a:pt x="322" y="287"/>
                  </a:lnTo>
                  <a:lnTo>
                    <a:pt x="131" y="287"/>
                  </a:lnTo>
                  <a:lnTo>
                    <a:pt x="131"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5" name="Google Shape;325;p15"/>
            <p:cNvSpPr/>
            <p:nvPr/>
          </p:nvSpPr>
          <p:spPr>
            <a:xfrm>
              <a:off x="4907890" y="3043694"/>
              <a:ext cx="79567" cy="87174"/>
            </a:xfrm>
            <a:custGeom>
              <a:rect b="b" l="l" r="r" t="t"/>
              <a:pathLst>
                <a:path extrusionOk="0" h="2441" w="2228">
                  <a:moveTo>
                    <a:pt x="1858" y="453"/>
                  </a:moveTo>
                  <a:lnTo>
                    <a:pt x="1798" y="715"/>
                  </a:lnTo>
                  <a:lnTo>
                    <a:pt x="751" y="715"/>
                  </a:lnTo>
                  <a:lnTo>
                    <a:pt x="774" y="1000"/>
                  </a:lnTo>
                  <a:lnTo>
                    <a:pt x="1798" y="1000"/>
                  </a:lnTo>
                  <a:lnTo>
                    <a:pt x="1727" y="1834"/>
                  </a:lnTo>
                  <a:lnTo>
                    <a:pt x="1167" y="1988"/>
                  </a:lnTo>
                  <a:lnTo>
                    <a:pt x="596" y="1834"/>
                  </a:lnTo>
                  <a:lnTo>
                    <a:pt x="548" y="1405"/>
                  </a:lnTo>
                  <a:lnTo>
                    <a:pt x="834" y="1405"/>
                  </a:lnTo>
                  <a:lnTo>
                    <a:pt x="846" y="1631"/>
                  </a:lnTo>
                  <a:lnTo>
                    <a:pt x="1167" y="1703"/>
                  </a:lnTo>
                  <a:lnTo>
                    <a:pt x="1477" y="1631"/>
                  </a:lnTo>
                  <a:lnTo>
                    <a:pt x="1501" y="1274"/>
                  </a:lnTo>
                  <a:lnTo>
                    <a:pt x="536" y="1274"/>
                  </a:lnTo>
                  <a:lnTo>
                    <a:pt x="465" y="453"/>
                  </a:lnTo>
                  <a:close/>
                  <a:moveTo>
                    <a:pt x="1" y="0"/>
                  </a:moveTo>
                  <a:lnTo>
                    <a:pt x="215" y="2203"/>
                  </a:lnTo>
                  <a:lnTo>
                    <a:pt x="1120" y="2441"/>
                  </a:lnTo>
                  <a:lnTo>
                    <a:pt x="2025" y="2203"/>
                  </a:lnTo>
                  <a:lnTo>
                    <a:pt x="2227"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6" name="Google Shape;326;p15"/>
            <p:cNvSpPr/>
            <p:nvPr/>
          </p:nvSpPr>
          <p:spPr>
            <a:xfrm>
              <a:off x="3296363" y="3395320"/>
              <a:ext cx="95710" cy="159492"/>
            </a:xfrm>
            <a:custGeom>
              <a:rect b="b" l="l" r="r" t="t"/>
              <a:pathLst>
                <a:path extrusionOk="0" h="4466" w="2680">
                  <a:moveTo>
                    <a:pt x="906" y="1"/>
                  </a:moveTo>
                  <a:cubicBezTo>
                    <a:pt x="882" y="215"/>
                    <a:pt x="834" y="417"/>
                    <a:pt x="763" y="560"/>
                  </a:cubicBezTo>
                  <a:cubicBezTo>
                    <a:pt x="691" y="715"/>
                    <a:pt x="596" y="846"/>
                    <a:pt x="477" y="953"/>
                  </a:cubicBezTo>
                  <a:cubicBezTo>
                    <a:pt x="358" y="1048"/>
                    <a:pt x="168" y="1144"/>
                    <a:pt x="1" y="1191"/>
                  </a:cubicBezTo>
                  <a:lnTo>
                    <a:pt x="1" y="1810"/>
                  </a:lnTo>
                  <a:lnTo>
                    <a:pt x="584" y="1810"/>
                  </a:lnTo>
                  <a:lnTo>
                    <a:pt x="584" y="3370"/>
                  </a:lnTo>
                  <a:cubicBezTo>
                    <a:pt x="584" y="3596"/>
                    <a:pt x="596" y="3751"/>
                    <a:pt x="644" y="3870"/>
                  </a:cubicBezTo>
                  <a:cubicBezTo>
                    <a:pt x="691" y="3965"/>
                    <a:pt x="763" y="4073"/>
                    <a:pt x="870" y="4168"/>
                  </a:cubicBezTo>
                  <a:cubicBezTo>
                    <a:pt x="965" y="4251"/>
                    <a:pt x="1108" y="4323"/>
                    <a:pt x="1251" y="4382"/>
                  </a:cubicBezTo>
                  <a:cubicBezTo>
                    <a:pt x="1406" y="4430"/>
                    <a:pt x="1525" y="4465"/>
                    <a:pt x="1715" y="4465"/>
                  </a:cubicBezTo>
                  <a:cubicBezTo>
                    <a:pt x="1894" y="4465"/>
                    <a:pt x="2037" y="4442"/>
                    <a:pt x="2192" y="4406"/>
                  </a:cubicBezTo>
                  <a:cubicBezTo>
                    <a:pt x="2335" y="4370"/>
                    <a:pt x="2501" y="4299"/>
                    <a:pt x="2680" y="4203"/>
                  </a:cubicBezTo>
                  <a:lnTo>
                    <a:pt x="2680" y="3513"/>
                  </a:lnTo>
                  <a:cubicBezTo>
                    <a:pt x="2477" y="3656"/>
                    <a:pt x="2251" y="3727"/>
                    <a:pt x="2037" y="3727"/>
                  </a:cubicBezTo>
                  <a:cubicBezTo>
                    <a:pt x="1918" y="3727"/>
                    <a:pt x="1823" y="3703"/>
                    <a:pt x="1715" y="3644"/>
                  </a:cubicBezTo>
                  <a:cubicBezTo>
                    <a:pt x="1644" y="3596"/>
                    <a:pt x="1584" y="3525"/>
                    <a:pt x="1549" y="3453"/>
                  </a:cubicBezTo>
                  <a:cubicBezTo>
                    <a:pt x="1525" y="3370"/>
                    <a:pt x="1525" y="3227"/>
                    <a:pt x="1525" y="2977"/>
                  </a:cubicBezTo>
                  <a:lnTo>
                    <a:pt x="1525" y="1822"/>
                  </a:lnTo>
                  <a:lnTo>
                    <a:pt x="2501" y="1822"/>
                  </a:lnTo>
                  <a:lnTo>
                    <a:pt x="2501" y="1025"/>
                  </a:lnTo>
                  <a:lnTo>
                    <a:pt x="1525" y="1025"/>
                  </a:lnTo>
                  <a:lnTo>
                    <a:pt x="1525"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7" name="Google Shape;327;p15"/>
            <p:cNvSpPr/>
            <p:nvPr/>
          </p:nvSpPr>
          <p:spPr>
            <a:xfrm>
              <a:off x="4822001" y="3330680"/>
              <a:ext cx="92745" cy="78710"/>
            </a:xfrm>
            <a:custGeom>
              <a:rect b="b" l="l" r="r" t="t"/>
              <a:pathLst>
                <a:path extrusionOk="0" h="2204" w="2597">
                  <a:moveTo>
                    <a:pt x="1489" y="1"/>
                  </a:moveTo>
                  <a:cubicBezTo>
                    <a:pt x="1191" y="37"/>
                    <a:pt x="905" y="108"/>
                    <a:pt x="715" y="168"/>
                  </a:cubicBezTo>
                  <a:cubicBezTo>
                    <a:pt x="655" y="179"/>
                    <a:pt x="596" y="215"/>
                    <a:pt x="536" y="227"/>
                  </a:cubicBezTo>
                  <a:lnTo>
                    <a:pt x="1" y="2073"/>
                  </a:lnTo>
                  <a:cubicBezTo>
                    <a:pt x="393" y="1906"/>
                    <a:pt x="727" y="1846"/>
                    <a:pt x="989" y="1846"/>
                  </a:cubicBezTo>
                  <a:cubicBezTo>
                    <a:pt x="1441" y="1846"/>
                    <a:pt x="1751" y="2013"/>
                    <a:pt x="2048" y="2203"/>
                  </a:cubicBezTo>
                  <a:cubicBezTo>
                    <a:pt x="2156" y="1846"/>
                    <a:pt x="2525" y="596"/>
                    <a:pt x="2596" y="358"/>
                  </a:cubicBezTo>
                  <a:cubicBezTo>
                    <a:pt x="2525" y="322"/>
                    <a:pt x="2441" y="263"/>
                    <a:pt x="2358" y="215"/>
                  </a:cubicBezTo>
                  <a:cubicBezTo>
                    <a:pt x="2167" y="108"/>
                    <a:pt x="1882" y="1"/>
                    <a:pt x="1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8" name="Google Shape;328;p15"/>
            <p:cNvSpPr/>
            <p:nvPr/>
          </p:nvSpPr>
          <p:spPr>
            <a:xfrm>
              <a:off x="4907461" y="3351965"/>
              <a:ext cx="96138" cy="77818"/>
            </a:xfrm>
            <a:custGeom>
              <a:rect b="b" l="l" r="r" t="t"/>
              <a:pathLst>
                <a:path extrusionOk="0" h="2179" w="2692">
                  <a:moveTo>
                    <a:pt x="536" y="0"/>
                  </a:moveTo>
                  <a:lnTo>
                    <a:pt x="1" y="1810"/>
                  </a:lnTo>
                  <a:cubicBezTo>
                    <a:pt x="1" y="1810"/>
                    <a:pt x="620" y="2179"/>
                    <a:pt x="1084" y="2179"/>
                  </a:cubicBezTo>
                  <a:cubicBezTo>
                    <a:pt x="1382" y="2179"/>
                    <a:pt x="1739" y="2108"/>
                    <a:pt x="2168" y="1929"/>
                  </a:cubicBezTo>
                  <a:lnTo>
                    <a:pt x="2691" y="179"/>
                  </a:lnTo>
                  <a:lnTo>
                    <a:pt x="2691" y="179"/>
                  </a:lnTo>
                  <a:cubicBezTo>
                    <a:pt x="2310" y="322"/>
                    <a:pt x="1965" y="381"/>
                    <a:pt x="1679" y="381"/>
                  </a:cubicBezTo>
                  <a:cubicBezTo>
                    <a:pt x="1072" y="381"/>
                    <a:pt x="703" y="143"/>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29" name="Google Shape;329;p15"/>
            <p:cNvSpPr/>
            <p:nvPr/>
          </p:nvSpPr>
          <p:spPr>
            <a:xfrm>
              <a:off x="4845821" y="3252041"/>
              <a:ext cx="92281" cy="76568"/>
            </a:xfrm>
            <a:custGeom>
              <a:rect b="b" l="l" r="r" t="t"/>
              <a:pathLst>
                <a:path extrusionOk="0" h="2144" w="2584">
                  <a:moveTo>
                    <a:pt x="1512" y="0"/>
                  </a:moveTo>
                  <a:cubicBezTo>
                    <a:pt x="1250" y="0"/>
                    <a:pt x="917" y="84"/>
                    <a:pt x="512" y="226"/>
                  </a:cubicBezTo>
                  <a:lnTo>
                    <a:pt x="0" y="2024"/>
                  </a:lnTo>
                  <a:cubicBezTo>
                    <a:pt x="393" y="1869"/>
                    <a:pt x="738" y="1786"/>
                    <a:pt x="1012" y="1786"/>
                  </a:cubicBezTo>
                  <a:lnTo>
                    <a:pt x="1024" y="1786"/>
                  </a:lnTo>
                  <a:cubicBezTo>
                    <a:pt x="1453" y="1786"/>
                    <a:pt x="1762" y="1965"/>
                    <a:pt x="2048" y="2143"/>
                  </a:cubicBezTo>
                  <a:cubicBezTo>
                    <a:pt x="2155" y="1786"/>
                    <a:pt x="2477" y="703"/>
                    <a:pt x="2584" y="334"/>
                  </a:cubicBezTo>
                  <a:cubicBezTo>
                    <a:pt x="2584" y="334"/>
                    <a:pt x="2203" y="107"/>
                    <a:pt x="1953" y="48"/>
                  </a:cubicBezTo>
                  <a:cubicBezTo>
                    <a:pt x="1810" y="24"/>
                    <a:pt x="1679" y="0"/>
                    <a:pt x="1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0" name="Google Shape;330;p15"/>
            <p:cNvSpPr/>
            <p:nvPr/>
          </p:nvSpPr>
          <p:spPr>
            <a:xfrm>
              <a:off x="4930853" y="3272433"/>
              <a:ext cx="96567" cy="78282"/>
            </a:xfrm>
            <a:custGeom>
              <a:rect b="b" l="l" r="r" t="t"/>
              <a:pathLst>
                <a:path extrusionOk="0" h="2192" w="2704">
                  <a:moveTo>
                    <a:pt x="536" y="1"/>
                  </a:moveTo>
                  <a:lnTo>
                    <a:pt x="1" y="1834"/>
                  </a:lnTo>
                  <a:cubicBezTo>
                    <a:pt x="298" y="2025"/>
                    <a:pt x="679" y="2191"/>
                    <a:pt x="1144" y="2191"/>
                  </a:cubicBezTo>
                  <a:cubicBezTo>
                    <a:pt x="1453" y="2191"/>
                    <a:pt x="1798" y="2108"/>
                    <a:pt x="2167" y="1941"/>
                  </a:cubicBezTo>
                  <a:lnTo>
                    <a:pt x="2703" y="155"/>
                  </a:lnTo>
                  <a:lnTo>
                    <a:pt x="2703" y="155"/>
                  </a:lnTo>
                  <a:cubicBezTo>
                    <a:pt x="2322" y="322"/>
                    <a:pt x="1977" y="382"/>
                    <a:pt x="1679" y="382"/>
                  </a:cubicBezTo>
                  <a:cubicBezTo>
                    <a:pt x="1096" y="370"/>
                    <a:pt x="715" y="132"/>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1" name="Google Shape;331;p15"/>
            <p:cNvSpPr/>
            <p:nvPr/>
          </p:nvSpPr>
          <p:spPr>
            <a:xfrm>
              <a:off x="3561707" y="3315824"/>
              <a:ext cx="83782" cy="106316"/>
            </a:xfrm>
            <a:custGeom>
              <a:rect b="b" l="l" r="r" t="t"/>
              <a:pathLst>
                <a:path extrusionOk="0" h="2977" w="2346">
                  <a:moveTo>
                    <a:pt x="1429" y="524"/>
                  </a:moveTo>
                  <a:cubicBezTo>
                    <a:pt x="1429" y="524"/>
                    <a:pt x="1620" y="524"/>
                    <a:pt x="1620" y="822"/>
                  </a:cubicBezTo>
                  <a:cubicBezTo>
                    <a:pt x="1620" y="1119"/>
                    <a:pt x="1501" y="1167"/>
                    <a:pt x="1370" y="1167"/>
                  </a:cubicBezTo>
                  <a:lnTo>
                    <a:pt x="608" y="1167"/>
                  </a:lnTo>
                  <a:lnTo>
                    <a:pt x="608" y="524"/>
                  </a:lnTo>
                  <a:close/>
                  <a:moveTo>
                    <a:pt x="1429" y="1631"/>
                  </a:moveTo>
                  <a:cubicBezTo>
                    <a:pt x="1429" y="1631"/>
                    <a:pt x="1727" y="1631"/>
                    <a:pt x="1727" y="2024"/>
                  </a:cubicBezTo>
                  <a:cubicBezTo>
                    <a:pt x="1727" y="2369"/>
                    <a:pt x="1501" y="2405"/>
                    <a:pt x="1393" y="2405"/>
                  </a:cubicBezTo>
                  <a:lnTo>
                    <a:pt x="643" y="2405"/>
                  </a:lnTo>
                  <a:lnTo>
                    <a:pt x="643" y="1631"/>
                  </a:lnTo>
                  <a:close/>
                  <a:moveTo>
                    <a:pt x="0" y="0"/>
                  </a:moveTo>
                  <a:lnTo>
                    <a:pt x="0" y="2977"/>
                  </a:lnTo>
                  <a:lnTo>
                    <a:pt x="1429" y="2977"/>
                  </a:lnTo>
                  <a:cubicBezTo>
                    <a:pt x="1429" y="2977"/>
                    <a:pt x="2310" y="2953"/>
                    <a:pt x="2310" y="2060"/>
                  </a:cubicBezTo>
                  <a:cubicBezTo>
                    <a:pt x="2310" y="2060"/>
                    <a:pt x="2346" y="1334"/>
                    <a:pt x="1786" y="1334"/>
                  </a:cubicBezTo>
                  <a:cubicBezTo>
                    <a:pt x="1786" y="1334"/>
                    <a:pt x="2203" y="1298"/>
                    <a:pt x="2203" y="774"/>
                  </a:cubicBezTo>
                  <a:cubicBezTo>
                    <a:pt x="2203" y="262"/>
                    <a:pt x="1858" y="0"/>
                    <a:pt x="1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2" name="Google Shape;332;p15"/>
            <p:cNvSpPr/>
            <p:nvPr/>
          </p:nvSpPr>
          <p:spPr>
            <a:xfrm>
              <a:off x="3645453" y="3342608"/>
              <a:ext cx="80425" cy="79567"/>
            </a:xfrm>
            <a:custGeom>
              <a:rect b="b" l="l" r="r" t="t"/>
              <a:pathLst>
                <a:path extrusionOk="0" h="2228" w="2252">
                  <a:moveTo>
                    <a:pt x="1156" y="429"/>
                  </a:moveTo>
                  <a:cubicBezTo>
                    <a:pt x="1584" y="429"/>
                    <a:pt x="1561" y="881"/>
                    <a:pt x="1561" y="881"/>
                  </a:cubicBezTo>
                  <a:lnTo>
                    <a:pt x="656" y="881"/>
                  </a:lnTo>
                  <a:cubicBezTo>
                    <a:pt x="656" y="881"/>
                    <a:pt x="715" y="429"/>
                    <a:pt x="1156" y="429"/>
                  </a:cubicBezTo>
                  <a:close/>
                  <a:moveTo>
                    <a:pt x="1132" y="0"/>
                  </a:moveTo>
                  <a:cubicBezTo>
                    <a:pt x="60" y="0"/>
                    <a:pt x="84" y="1119"/>
                    <a:pt x="84" y="1119"/>
                  </a:cubicBezTo>
                  <a:cubicBezTo>
                    <a:pt x="84" y="1119"/>
                    <a:pt x="1" y="2227"/>
                    <a:pt x="1132" y="2227"/>
                  </a:cubicBezTo>
                  <a:cubicBezTo>
                    <a:pt x="1132" y="2227"/>
                    <a:pt x="1147" y="2228"/>
                    <a:pt x="1173" y="2228"/>
                  </a:cubicBezTo>
                  <a:cubicBezTo>
                    <a:pt x="1355" y="2228"/>
                    <a:pt x="2085" y="2182"/>
                    <a:pt x="2085" y="1453"/>
                  </a:cubicBezTo>
                  <a:lnTo>
                    <a:pt x="1596" y="1453"/>
                  </a:lnTo>
                  <a:cubicBezTo>
                    <a:pt x="1596" y="1453"/>
                    <a:pt x="1608" y="1774"/>
                    <a:pt x="1156" y="1774"/>
                  </a:cubicBezTo>
                  <a:cubicBezTo>
                    <a:pt x="1156" y="1774"/>
                    <a:pt x="1152" y="1774"/>
                    <a:pt x="1146" y="1774"/>
                  </a:cubicBezTo>
                  <a:cubicBezTo>
                    <a:pt x="1078" y="1774"/>
                    <a:pt x="656" y="1754"/>
                    <a:pt x="656" y="1262"/>
                  </a:cubicBezTo>
                  <a:lnTo>
                    <a:pt x="2085" y="1262"/>
                  </a:lnTo>
                  <a:cubicBezTo>
                    <a:pt x="2108" y="1262"/>
                    <a:pt x="2251"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3" name="Google Shape;333;p15"/>
            <p:cNvSpPr/>
            <p:nvPr/>
          </p:nvSpPr>
          <p:spPr>
            <a:xfrm>
              <a:off x="3664595" y="3322180"/>
              <a:ext cx="41284" cy="9821"/>
            </a:xfrm>
            <a:custGeom>
              <a:rect b="b" l="l" r="r" t="t"/>
              <a:pathLst>
                <a:path extrusionOk="0" h="275" w="1156">
                  <a:moveTo>
                    <a:pt x="1" y="1"/>
                  </a:moveTo>
                  <a:lnTo>
                    <a:pt x="1" y="275"/>
                  </a:lnTo>
                  <a:lnTo>
                    <a:pt x="1156" y="275"/>
                  </a:lnTo>
                  <a:lnTo>
                    <a:pt x="1156"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4" name="Google Shape;334;p15"/>
            <p:cNvSpPr/>
            <p:nvPr/>
          </p:nvSpPr>
          <p:spPr>
            <a:xfrm>
              <a:off x="5439827" y="2735674"/>
              <a:ext cx="88460" cy="44426"/>
            </a:xfrm>
            <a:custGeom>
              <a:rect b="b" l="l" r="r" t="t"/>
              <a:pathLst>
                <a:path extrusionOk="0" h="1244" w="2477">
                  <a:moveTo>
                    <a:pt x="715" y="636"/>
                  </a:moveTo>
                  <a:cubicBezTo>
                    <a:pt x="798" y="636"/>
                    <a:pt x="858" y="696"/>
                    <a:pt x="858" y="767"/>
                  </a:cubicBezTo>
                  <a:cubicBezTo>
                    <a:pt x="858" y="850"/>
                    <a:pt x="798" y="910"/>
                    <a:pt x="715" y="910"/>
                  </a:cubicBezTo>
                  <a:cubicBezTo>
                    <a:pt x="643" y="910"/>
                    <a:pt x="584" y="850"/>
                    <a:pt x="584" y="767"/>
                  </a:cubicBezTo>
                  <a:cubicBezTo>
                    <a:pt x="584" y="696"/>
                    <a:pt x="643" y="636"/>
                    <a:pt x="715" y="636"/>
                  </a:cubicBezTo>
                  <a:close/>
                  <a:moveTo>
                    <a:pt x="1774" y="636"/>
                  </a:moveTo>
                  <a:cubicBezTo>
                    <a:pt x="1846" y="636"/>
                    <a:pt x="1905" y="696"/>
                    <a:pt x="1905" y="767"/>
                  </a:cubicBezTo>
                  <a:cubicBezTo>
                    <a:pt x="1905" y="850"/>
                    <a:pt x="1846" y="910"/>
                    <a:pt x="1774" y="910"/>
                  </a:cubicBezTo>
                  <a:cubicBezTo>
                    <a:pt x="1703" y="910"/>
                    <a:pt x="1643" y="850"/>
                    <a:pt x="1643" y="767"/>
                  </a:cubicBezTo>
                  <a:cubicBezTo>
                    <a:pt x="1643" y="696"/>
                    <a:pt x="1703" y="636"/>
                    <a:pt x="1774" y="636"/>
                  </a:cubicBezTo>
                  <a:close/>
                  <a:moveTo>
                    <a:pt x="2002" y="0"/>
                  </a:moveTo>
                  <a:cubicBezTo>
                    <a:pt x="1991" y="0"/>
                    <a:pt x="1978" y="9"/>
                    <a:pt x="1965" y="29"/>
                  </a:cubicBezTo>
                  <a:lnTo>
                    <a:pt x="1846" y="207"/>
                  </a:lnTo>
                  <a:lnTo>
                    <a:pt x="1810" y="279"/>
                  </a:lnTo>
                  <a:lnTo>
                    <a:pt x="1762" y="350"/>
                  </a:lnTo>
                  <a:cubicBezTo>
                    <a:pt x="1596" y="291"/>
                    <a:pt x="1417" y="267"/>
                    <a:pt x="1239" y="267"/>
                  </a:cubicBezTo>
                  <a:cubicBezTo>
                    <a:pt x="1060" y="267"/>
                    <a:pt x="881" y="291"/>
                    <a:pt x="715" y="350"/>
                  </a:cubicBezTo>
                  <a:lnTo>
                    <a:pt x="679" y="279"/>
                  </a:lnTo>
                  <a:lnTo>
                    <a:pt x="631" y="207"/>
                  </a:lnTo>
                  <a:lnTo>
                    <a:pt x="512" y="29"/>
                  </a:lnTo>
                  <a:cubicBezTo>
                    <a:pt x="504" y="21"/>
                    <a:pt x="484" y="7"/>
                    <a:pt x="469" y="7"/>
                  </a:cubicBezTo>
                  <a:cubicBezTo>
                    <a:pt x="462" y="7"/>
                    <a:pt x="456" y="10"/>
                    <a:pt x="453" y="17"/>
                  </a:cubicBezTo>
                  <a:cubicBezTo>
                    <a:pt x="441" y="29"/>
                    <a:pt x="417" y="53"/>
                    <a:pt x="441" y="76"/>
                  </a:cubicBezTo>
                  <a:lnTo>
                    <a:pt x="536" y="231"/>
                  </a:lnTo>
                  <a:lnTo>
                    <a:pt x="584" y="315"/>
                  </a:lnTo>
                  <a:lnTo>
                    <a:pt x="631" y="386"/>
                  </a:lnTo>
                  <a:cubicBezTo>
                    <a:pt x="262" y="553"/>
                    <a:pt x="0" y="874"/>
                    <a:pt x="0" y="1243"/>
                  </a:cubicBezTo>
                  <a:lnTo>
                    <a:pt x="2465" y="1243"/>
                  </a:lnTo>
                  <a:cubicBezTo>
                    <a:pt x="2477" y="874"/>
                    <a:pt x="2215" y="565"/>
                    <a:pt x="1846" y="386"/>
                  </a:cubicBezTo>
                  <a:lnTo>
                    <a:pt x="1893" y="315"/>
                  </a:lnTo>
                  <a:lnTo>
                    <a:pt x="1941" y="231"/>
                  </a:lnTo>
                  <a:lnTo>
                    <a:pt x="2036" y="76"/>
                  </a:lnTo>
                  <a:cubicBezTo>
                    <a:pt x="2060" y="53"/>
                    <a:pt x="2060" y="29"/>
                    <a:pt x="2024" y="17"/>
                  </a:cubicBezTo>
                  <a:cubicBezTo>
                    <a:pt x="2019" y="6"/>
                    <a:pt x="2011" y="0"/>
                    <a:pt x="2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5" name="Google Shape;335;p15"/>
            <p:cNvSpPr/>
            <p:nvPr/>
          </p:nvSpPr>
          <p:spPr>
            <a:xfrm>
              <a:off x="5440684" y="2786850"/>
              <a:ext cx="87603" cy="108887"/>
            </a:xfrm>
            <a:custGeom>
              <a:rect b="b" l="l" r="r" t="t"/>
              <a:pathLst>
                <a:path extrusionOk="0" h="3049" w="2453">
                  <a:moveTo>
                    <a:pt x="0" y="1"/>
                  </a:moveTo>
                  <a:lnTo>
                    <a:pt x="0" y="215"/>
                  </a:lnTo>
                  <a:lnTo>
                    <a:pt x="0" y="394"/>
                  </a:lnTo>
                  <a:lnTo>
                    <a:pt x="0" y="1894"/>
                  </a:lnTo>
                  <a:cubicBezTo>
                    <a:pt x="0" y="2049"/>
                    <a:pt x="119" y="2168"/>
                    <a:pt x="274" y="2168"/>
                  </a:cubicBezTo>
                  <a:lnTo>
                    <a:pt x="476" y="2168"/>
                  </a:lnTo>
                  <a:cubicBezTo>
                    <a:pt x="476" y="2192"/>
                    <a:pt x="453" y="2203"/>
                    <a:pt x="453" y="2239"/>
                  </a:cubicBezTo>
                  <a:lnTo>
                    <a:pt x="453" y="2251"/>
                  </a:lnTo>
                  <a:lnTo>
                    <a:pt x="453" y="2346"/>
                  </a:lnTo>
                  <a:lnTo>
                    <a:pt x="453" y="2787"/>
                  </a:lnTo>
                  <a:cubicBezTo>
                    <a:pt x="453" y="2942"/>
                    <a:pt x="572" y="3049"/>
                    <a:pt x="726" y="3049"/>
                  </a:cubicBezTo>
                  <a:cubicBezTo>
                    <a:pt x="869" y="3049"/>
                    <a:pt x="988" y="2930"/>
                    <a:pt x="988" y="2787"/>
                  </a:cubicBezTo>
                  <a:lnTo>
                    <a:pt x="988" y="2346"/>
                  </a:lnTo>
                  <a:lnTo>
                    <a:pt x="988" y="2251"/>
                  </a:lnTo>
                  <a:lnTo>
                    <a:pt x="988" y="2239"/>
                  </a:lnTo>
                  <a:cubicBezTo>
                    <a:pt x="988" y="2203"/>
                    <a:pt x="988" y="2192"/>
                    <a:pt x="976" y="2168"/>
                  </a:cubicBezTo>
                  <a:lnTo>
                    <a:pt x="1465" y="2168"/>
                  </a:lnTo>
                  <a:cubicBezTo>
                    <a:pt x="1465" y="2192"/>
                    <a:pt x="1453" y="2203"/>
                    <a:pt x="1453" y="2239"/>
                  </a:cubicBezTo>
                  <a:lnTo>
                    <a:pt x="1453" y="2251"/>
                  </a:lnTo>
                  <a:lnTo>
                    <a:pt x="1453" y="2346"/>
                  </a:lnTo>
                  <a:lnTo>
                    <a:pt x="1453" y="2787"/>
                  </a:lnTo>
                  <a:cubicBezTo>
                    <a:pt x="1453" y="2942"/>
                    <a:pt x="1572" y="3049"/>
                    <a:pt x="1727" y="3049"/>
                  </a:cubicBezTo>
                  <a:cubicBezTo>
                    <a:pt x="1869" y="3049"/>
                    <a:pt x="1988" y="2930"/>
                    <a:pt x="1988" y="2787"/>
                  </a:cubicBezTo>
                  <a:lnTo>
                    <a:pt x="1988" y="2346"/>
                  </a:lnTo>
                  <a:lnTo>
                    <a:pt x="1988" y="2251"/>
                  </a:lnTo>
                  <a:lnTo>
                    <a:pt x="1988" y="2239"/>
                  </a:lnTo>
                  <a:cubicBezTo>
                    <a:pt x="1988" y="2203"/>
                    <a:pt x="1988" y="2192"/>
                    <a:pt x="1977" y="2168"/>
                  </a:cubicBezTo>
                  <a:lnTo>
                    <a:pt x="2179" y="2168"/>
                  </a:lnTo>
                  <a:cubicBezTo>
                    <a:pt x="2334" y="2168"/>
                    <a:pt x="2453" y="2049"/>
                    <a:pt x="2453" y="1894"/>
                  </a:cubicBezTo>
                  <a:lnTo>
                    <a:pt x="2453" y="394"/>
                  </a:lnTo>
                  <a:lnTo>
                    <a:pt x="2453" y="215"/>
                  </a:lnTo>
                  <a:lnTo>
                    <a:pt x="2453"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6" name="Google Shape;336;p15"/>
            <p:cNvSpPr/>
            <p:nvPr/>
          </p:nvSpPr>
          <p:spPr>
            <a:xfrm>
              <a:off x="5415150" y="2786421"/>
              <a:ext cx="18749" cy="58319"/>
            </a:xfrm>
            <a:custGeom>
              <a:rect b="b" l="l" r="r" t="t"/>
              <a:pathLst>
                <a:path extrusionOk="0" h="1633" w="525">
                  <a:moveTo>
                    <a:pt x="263" y="1"/>
                  </a:moveTo>
                  <a:cubicBezTo>
                    <a:pt x="120" y="1"/>
                    <a:pt x="1" y="120"/>
                    <a:pt x="1" y="251"/>
                  </a:cubicBezTo>
                  <a:lnTo>
                    <a:pt x="1" y="1370"/>
                  </a:lnTo>
                  <a:cubicBezTo>
                    <a:pt x="1" y="1525"/>
                    <a:pt x="120" y="1632"/>
                    <a:pt x="263" y="1632"/>
                  </a:cubicBezTo>
                  <a:cubicBezTo>
                    <a:pt x="417" y="1632"/>
                    <a:pt x="525" y="1513"/>
                    <a:pt x="525" y="1370"/>
                  </a:cubicBezTo>
                  <a:lnTo>
                    <a:pt x="525" y="251"/>
                  </a:lnTo>
                  <a:cubicBezTo>
                    <a:pt x="525" y="108"/>
                    <a:pt x="417" y="1"/>
                    <a:pt x="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7" name="Google Shape;337;p15"/>
            <p:cNvSpPr/>
            <p:nvPr/>
          </p:nvSpPr>
          <p:spPr>
            <a:xfrm>
              <a:off x="5534644" y="2786421"/>
              <a:ext cx="19178" cy="58319"/>
            </a:xfrm>
            <a:custGeom>
              <a:rect b="b" l="l" r="r" t="t"/>
              <a:pathLst>
                <a:path extrusionOk="0" h="1633" w="537">
                  <a:moveTo>
                    <a:pt x="262" y="1"/>
                  </a:moveTo>
                  <a:cubicBezTo>
                    <a:pt x="119" y="1"/>
                    <a:pt x="0" y="120"/>
                    <a:pt x="0" y="251"/>
                  </a:cubicBezTo>
                  <a:lnTo>
                    <a:pt x="0" y="1370"/>
                  </a:lnTo>
                  <a:cubicBezTo>
                    <a:pt x="0" y="1525"/>
                    <a:pt x="119" y="1632"/>
                    <a:pt x="262" y="1632"/>
                  </a:cubicBezTo>
                  <a:cubicBezTo>
                    <a:pt x="417" y="1632"/>
                    <a:pt x="536" y="1513"/>
                    <a:pt x="536" y="1370"/>
                  </a:cubicBezTo>
                  <a:lnTo>
                    <a:pt x="536" y="251"/>
                  </a:lnTo>
                  <a:cubicBezTo>
                    <a:pt x="536" y="108"/>
                    <a:pt x="417"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8" name="Google Shape;338;p15"/>
            <p:cNvSpPr/>
            <p:nvPr/>
          </p:nvSpPr>
          <p:spPr>
            <a:xfrm>
              <a:off x="4941495" y="1331816"/>
              <a:ext cx="164135" cy="159242"/>
            </a:xfrm>
            <a:custGeom>
              <a:rect b="b" l="l" r="r" t="t"/>
              <a:pathLst>
                <a:path extrusionOk="0" h="4459" w="4596">
                  <a:moveTo>
                    <a:pt x="2381" y="1"/>
                  </a:moveTo>
                  <a:cubicBezTo>
                    <a:pt x="2131" y="1"/>
                    <a:pt x="1869" y="36"/>
                    <a:pt x="1655" y="108"/>
                  </a:cubicBezTo>
                  <a:cubicBezTo>
                    <a:pt x="1441" y="167"/>
                    <a:pt x="1274" y="239"/>
                    <a:pt x="1262" y="275"/>
                  </a:cubicBezTo>
                  <a:cubicBezTo>
                    <a:pt x="1250" y="286"/>
                    <a:pt x="1381" y="346"/>
                    <a:pt x="1560" y="405"/>
                  </a:cubicBezTo>
                  <a:cubicBezTo>
                    <a:pt x="1738" y="453"/>
                    <a:pt x="1977" y="548"/>
                    <a:pt x="2096" y="632"/>
                  </a:cubicBezTo>
                  <a:cubicBezTo>
                    <a:pt x="2238" y="712"/>
                    <a:pt x="2300" y="751"/>
                    <a:pt x="2357" y="751"/>
                  </a:cubicBezTo>
                  <a:cubicBezTo>
                    <a:pt x="2409" y="751"/>
                    <a:pt x="2457" y="718"/>
                    <a:pt x="2560" y="656"/>
                  </a:cubicBezTo>
                  <a:cubicBezTo>
                    <a:pt x="2783" y="511"/>
                    <a:pt x="3297" y="356"/>
                    <a:pt x="3480" y="356"/>
                  </a:cubicBezTo>
                  <a:cubicBezTo>
                    <a:pt x="3492" y="356"/>
                    <a:pt x="3503" y="356"/>
                    <a:pt x="3513" y="358"/>
                  </a:cubicBezTo>
                  <a:cubicBezTo>
                    <a:pt x="3518" y="359"/>
                    <a:pt x="3521" y="359"/>
                    <a:pt x="3524" y="359"/>
                  </a:cubicBezTo>
                  <a:cubicBezTo>
                    <a:pt x="3553" y="359"/>
                    <a:pt x="3450" y="303"/>
                    <a:pt x="3286" y="227"/>
                  </a:cubicBezTo>
                  <a:cubicBezTo>
                    <a:pt x="3024" y="72"/>
                    <a:pt x="2703" y="13"/>
                    <a:pt x="2381" y="1"/>
                  </a:cubicBezTo>
                  <a:close/>
                  <a:moveTo>
                    <a:pt x="941" y="548"/>
                  </a:moveTo>
                  <a:cubicBezTo>
                    <a:pt x="893" y="548"/>
                    <a:pt x="857" y="572"/>
                    <a:pt x="798" y="608"/>
                  </a:cubicBezTo>
                  <a:cubicBezTo>
                    <a:pt x="643" y="715"/>
                    <a:pt x="345" y="1191"/>
                    <a:pt x="203" y="1537"/>
                  </a:cubicBezTo>
                  <a:cubicBezTo>
                    <a:pt x="0" y="2084"/>
                    <a:pt x="119" y="2930"/>
                    <a:pt x="465" y="3453"/>
                  </a:cubicBezTo>
                  <a:cubicBezTo>
                    <a:pt x="542" y="3573"/>
                    <a:pt x="582" y="3630"/>
                    <a:pt x="594" y="3630"/>
                  </a:cubicBezTo>
                  <a:cubicBezTo>
                    <a:pt x="603" y="3630"/>
                    <a:pt x="598" y="3602"/>
                    <a:pt x="584" y="3549"/>
                  </a:cubicBezTo>
                  <a:cubicBezTo>
                    <a:pt x="488" y="3263"/>
                    <a:pt x="941" y="2334"/>
                    <a:pt x="1536" y="1596"/>
                  </a:cubicBezTo>
                  <a:lnTo>
                    <a:pt x="1834" y="1227"/>
                  </a:lnTo>
                  <a:lnTo>
                    <a:pt x="1560" y="965"/>
                  </a:lnTo>
                  <a:cubicBezTo>
                    <a:pt x="1417" y="834"/>
                    <a:pt x="1203" y="667"/>
                    <a:pt x="1119" y="632"/>
                  </a:cubicBezTo>
                  <a:cubicBezTo>
                    <a:pt x="1024" y="584"/>
                    <a:pt x="976" y="548"/>
                    <a:pt x="941" y="548"/>
                  </a:cubicBezTo>
                  <a:close/>
                  <a:moveTo>
                    <a:pt x="3798" y="525"/>
                  </a:moveTo>
                  <a:lnTo>
                    <a:pt x="3596" y="632"/>
                  </a:lnTo>
                  <a:cubicBezTo>
                    <a:pt x="3501" y="679"/>
                    <a:pt x="3286" y="834"/>
                    <a:pt x="3155" y="977"/>
                  </a:cubicBezTo>
                  <a:lnTo>
                    <a:pt x="2905" y="1227"/>
                  </a:lnTo>
                  <a:lnTo>
                    <a:pt x="3203" y="1596"/>
                  </a:lnTo>
                  <a:cubicBezTo>
                    <a:pt x="3798" y="2358"/>
                    <a:pt x="4132" y="3013"/>
                    <a:pt x="4132" y="3442"/>
                  </a:cubicBezTo>
                  <a:lnTo>
                    <a:pt x="4132" y="3644"/>
                  </a:lnTo>
                  <a:lnTo>
                    <a:pt x="4286" y="3406"/>
                  </a:lnTo>
                  <a:cubicBezTo>
                    <a:pt x="4525" y="3049"/>
                    <a:pt x="4596" y="2680"/>
                    <a:pt x="4584" y="2108"/>
                  </a:cubicBezTo>
                  <a:cubicBezTo>
                    <a:pt x="4572" y="1691"/>
                    <a:pt x="4536" y="1572"/>
                    <a:pt x="4405" y="1275"/>
                  </a:cubicBezTo>
                  <a:cubicBezTo>
                    <a:pt x="4310" y="1084"/>
                    <a:pt x="4132" y="834"/>
                    <a:pt x="4036" y="727"/>
                  </a:cubicBezTo>
                  <a:lnTo>
                    <a:pt x="3798" y="525"/>
                  </a:lnTo>
                  <a:close/>
                  <a:moveTo>
                    <a:pt x="2334" y="1715"/>
                  </a:moveTo>
                  <a:lnTo>
                    <a:pt x="1965" y="2037"/>
                  </a:lnTo>
                  <a:cubicBezTo>
                    <a:pt x="1310" y="2620"/>
                    <a:pt x="691" y="3406"/>
                    <a:pt x="691" y="3680"/>
                  </a:cubicBezTo>
                  <a:cubicBezTo>
                    <a:pt x="691" y="3882"/>
                    <a:pt x="1286" y="4275"/>
                    <a:pt x="1810" y="4406"/>
                  </a:cubicBezTo>
                  <a:cubicBezTo>
                    <a:pt x="1953" y="4442"/>
                    <a:pt x="2109" y="4459"/>
                    <a:pt x="2271" y="4459"/>
                  </a:cubicBezTo>
                  <a:cubicBezTo>
                    <a:pt x="2756" y="4459"/>
                    <a:pt x="3289" y="4305"/>
                    <a:pt x="3655" y="4037"/>
                  </a:cubicBezTo>
                  <a:cubicBezTo>
                    <a:pt x="4060" y="3739"/>
                    <a:pt x="4072" y="3632"/>
                    <a:pt x="3763" y="3168"/>
                  </a:cubicBezTo>
                  <a:cubicBezTo>
                    <a:pt x="3572" y="2882"/>
                    <a:pt x="2751" y="1989"/>
                    <a:pt x="2489" y="1810"/>
                  </a:cubicBezTo>
                  <a:lnTo>
                    <a:pt x="2334" y="1715"/>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39" name="Google Shape;339;p15"/>
            <p:cNvSpPr/>
            <p:nvPr/>
          </p:nvSpPr>
          <p:spPr>
            <a:xfrm>
              <a:off x="3474961" y="2686498"/>
              <a:ext cx="76568" cy="75318"/>
            </a:xfrm>
            <a:custGeom>
              <a:rect b="b" l="l" r="r" t="t"/>
              <a:pathLst>
                <a:path extrusionOk="0" h="2109" w="2144">
                  <a:moveTo>
                    <a:pt x="417" y="1"/>
                  </a:moveTo>
                  <a:cubicBezTo>
                    <a:pt x="298" y="1"/>
                    <a:pt x="179" y="37"/>
                    <a:pt x="60" y="72"/>
                  </a:cubicBezTo>
                  <a:cubicBezTo>
                    <a:pt x="12" y="96"/>
                    <a:pt x="1" y="108"/>
                    <a:pt x="1" y="156"/>
                  </a:cubicBezTo>
                  <a:lnTo>
                    <a:pt x="1" y="2025"/>
                  </a:lnTo>
                  <a:cubicBezTo>
                    <a:pt x="1" y="2061"/>
                    <a:pt x="36" y="2084"/>
                    <a:pt x="60" y="2108"/>
                  </a:cubicBezTo>
                  <a:lnTo>
                    <a:pt x="1584" y="2108"/>
                  </a:lnTo>
                  <a:cubicBezTo>
                    <a:pt x="1882" y="2108"/>
                    <a:pt x="2132" y="1834"/>
                    <a:pt x="2132" y="1513"/>
                  </a:cubicBezTo>
                  <a:cubicBezTo>
                    <a:pt x="2144" y="1180"/>
                    <a:pt x="1894" y="918"/>
                    <a:pt x="1596" y="918"/>
                  </a:cubicBezTo>
                  <a:cubicBezTo>
                    <a:pt x="1525" y="918"/>
                    <a:pt x="1441" y="930"/>
                    <a:pt x="1382" y="953"/>
                  </a:cubicBezTo>
                  <a:cubicBezTo>
                    <a:pt x="1346" y="418"/>
                    <a:pt x="929"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0" name="Google Shape;340;p15"/>
            <p:cNvSpPr/>
            <p:nvPr/>
          </p:nvSpPr>
          <p:spPr>
            <a:xfrm>
              <a:off x="3423071" y="2712032"/>
              <a:ext cx="4714" cy="48498"/>
            </a:xfrm>
            <a:custGeom>
              <a:rect b="b" l="l" r="r" t="t"/>
              <a:pathLst>
                <a:path extrusionOk="0" h="1358" w="132">
                  <a:moveTo>
                    <a:pt x="60" y="0"/>
                  </a:moveTo>
                  <a:cubicBezTo>
                    <a:pt x="37" y="0"/>
                    <a:pt x="25" y="24"/>
                    <a:pt x="25" y="36"/>
                  </a:cubicBezTo>
                  <a:lnTo>
                    <a:pt x="1" y="822"/>
                  </a:lnTo>
                  <a:lnTo>
                    <a:pt x="25" y="1334"/>
                  </a:lnTo>
                  <a:cubicBezTo>
                    <a:pt x="25" y="1346"/>
                    <a:pt x="37" y="1358"/>
                    <a:pt x="60" y="1358"/>
                  </a:cubicBezTo>
                  <a:cubicBezTo>
                    <a:pt x="72" y="1358"/>
                    <a:pt x="84" y="1346"/>
                    <a:pt x="84" y="1334"/>
                  </a:cubicBezTo>
                  <a:lnTo>
                    <a:pt x="132" y="822"/>
                  </a:lnTo>
                  <a:lnTo>
                    <a:pt x="84" y="36"/>
                  </a:lnTo>
                  <a:cubicBezTo>
                    <a:pt x="84" y="24"/>
                    <a:pt x="72"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1" name="Google Shape;341;p15"/>
            <p:cNvSpPr/>
            <p:nvPr/>
          </p:nvSpPr>
          <p:spPr>
            <a:xfrm>
              <a:off x="3415857" y="2722639"/>
              <a:ext cx="5571" cy="37891"/>
            </a:xfrm>
            <a:custGeom>
              <a:rect b="b" l="l" r="r" t="t"/>
              <a:pathLst>
                <a:path extrusionOk="0" h="1061" w="156">
                  <a:moveTo>
                    <a:pt x="84" y="1"/>
                  </a:moveTo>
                  <a:cubicBezTo>
                    <a:pt x="60" y="1"/>
                    <a:pt x="48" y="25"/>
                    <a:pt x="48" y="37"/>
                  </a:cubicBezTo>
                  <a:lnTo>
                    <a:pt x="1" y="525"/>
                  </a:lnTo>
                  <a:lnTo>
                    <a:pt x="48" y="1037"/>
                  </a:lnTo>
                  <a:cubicBezTo>
                    <a:pt x="48" y="1049"/>
                    <a:pt x="60" y="1061"/>
                    <a:pt x="84" y="1061"/>
                  </a:cubicBezTo>
                  <a:cubicBezTo>
                    <a:pt x="96" y="1061"/>
                    <a:pt x="108" y="1049"/>
                    <a:pt x="108" y="1037"/>
                  </a:cubicBezTo>
                  <a:lnTo>
                    <a:pt x="155" y="525"/>
                  </a:lnTo>
                  <a:lnTo>
                    <a:pt x="108" y="37"/>
                  </a:lnTo>
                  <a:cubicBezTo>
                    <a:pt x="108" y="25"/>
                    <a:pt x="96" y="1"/>
                    <a:pt x="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2" name="Google Shape;342;p15"/>
            <p:cNvSpPr/>
            <p:nvPr/>
          </p:nvSpPr>
          <p:spPr>
            <a:xfrm>
              <a:off x="3428606" y="2705211"/>
              <a:ext cx="5571" cy="55747"/>
            </a:xfrm>
            <a:custGeom>
              <a:rect b="b" l="l" r="r" t="t"/>
              <a:pathLst>
                <a:path extrusionOk="0" h="1561" w="156">
                  <a:moveTo>
                    <a:pt x="84" y="1"/>
                  </a:moveTo>
                  <a:cubicBezTo>
                    <a:pt x="60" y="1"/>
                    <a:pt x="48" y="13"/>
                    <a:pt x="36" y="48"/>
                  </a:cubicBezTo>
                  <a:lnTo>
                    <a:pt x="1" y="1013"/>
                  </a:lnTo>
                  <a:lnTo>
                    <a:pt x="36" y="1525"/>
                  </a:lnTo>
                  <a:cubicBezTo>
                    <a:pt x="36" y="1537"/>
                    <a:pt x="48" y="1560"/>
                    <a:pt x="84" y="1560"/>
                  </a:cubicBezTo>
                  <a:cubicBezTo>
                    <a:pt x="96" y="1560"/>
                    <a:pt x="108" y="1549"/>
                    <a:pt x="120" y="1525"/>
                  </a:cubicBezTo>
                  <a:lnTo>
                    <a:pt x="156" y="1013"/>
                  </a:lnTo>
                  <a:lnTo>
                    <a:pt x="120" y="48"/>
                  </a:lnTo>
                  <a:cubicBezTo>
                    <a:pt x="120" y="13"/>
                    <a:pt x="108" y="1"/>
                    <a:pt x="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3" name="Google Shape;343;p15"/>
            <p:cNvSpPr/>
            <p:nvPr/>
          </p:nvSpPr>
          <p:spPr>
            <a:xfrm>
              <a:off x="3397572" y="2726067"/>
              <a:ext cx="4286" cy="31498"/>
            </a:xfrm>
            <a:custGeom>
              <a:rect b="b" l="l" r="r" t="t"/>
              <a:pathLst>
                <a:path extrusionOk="0" h="882" w="120">
                  <a:moveTo>
                    <a:pt x="60" y="0"/>
                  </a:moveTo>
                  <a:cubicBezTo>
                    <a:pt x="36" y="0"/>
                    <a:pt x="36" y="12"/>
                    <a:pt x="36" y="12"/>
                  </a:cubicBezTo>
                  <a:lnTo>
                    <a:pt x="1" y="441"/>
                  </a:lnTo>
                  <a:lnTo>
                    <a:pt x="36" y="857"/>
                  </a:lnTo>
                  <a:cubicBezTo>
                    <a:pt x="36" y="857"/>
                    <a:pt x="36" y="881"/>
                    <a:pt x="60" y="881"/>
                  </a:cubicBezTo>
                  <a:cubicBezTo>
                    <a:pt x="72" y="881"/>
                    <a:pt x="72" y="857"/>
                    <a:pt x="72" y="857"/>
                  </a:cubicBezTo>
                  <a:lnTo>
                    <a:pt x="120" y="441"/>
                  </a:lnTo>
                  <a:lnTo>
                    <a:pt x="72" y="12"/>
                  </a:lnTo>
                  <a:cubicBezTo>
                    <a:pt x="72" y="0"/>
                    <a:pt x="60"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4" name="Google Shape;344;p15"/>
            <p:cNvSpPr/>
            <p:nvPr/>
          </p:nvSpPr>
          <p:spPr>
            <a:xfrm>
              <a:off x="3403108" y="2722246"/>
              <a:ext cx="5571" cy="37855"/>
            </a:xfrm>
            <a:custGeom>
              <a:rect b="b" l="l" r="r" t="t"/>
              <a:pathLst>
                <a:path extrusionOk="0" h="1060" w="156">
                  <a:moveTo>
                    <a:pt x="84" y="0"/>
                  </a:moveTo>
                  <a:cubicBezTo>
                    <a:pt x="60" y="0"/>
                    <a:pt x="60" y="12"/>
                    <a:pt x="48" y="36"/>
                  </a:cubicBezTo>
                  <a:lnTo>
                    <a:pt x="0" y="536"/>
                  </a:lnTo>
                  <a:lnTo>
                    <a:pt x="48" y="1024"/>
                  </a:lnTo>
                  <a:cubicBezTo>
                    <a:pt x="48" y="1048"/>
                    <a:pt x="60" y="1060"/>
                    <a:pt x="84" y="1060"/>
                  </a:cubicBezTo>
                  <a:cubicBezTo>
                    <a:pt x="96" y="1060"/>
                    <a:pt x="96" y="1048"/>
                    <a:pt x="108" y="1024"/>
                  </a:cubicBezTo>
                  <a:lnTo>
                    <a:pt x="155" y="536"/>
                  </a:lnTo>
                  <a:lnTo>
                    <a:pt x="108" y="36"/>
                  </a:lnTo>
                  <a:cubicBezTo>
                    <a:pt x="108" y="12"/>
                    <a:pt x="96" y="0"/>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5" name="Google Shape;345;p15"/>
            <p:cNvSpPr/>
            <p:nvPr/>
          </p:nvSpPr>
          <p:spPr>
            <a:xfrm>
              <a:off x="3442213" y="2700961"/>
              <a:ext cx="5143" cy="59997"/>
            </a:xfrm>
            <a:custGeom>
              <a:rect b="b" l="l" r="r" t="t"/>
              <a:pathLst>
                <a:path extrusionOk="0" h="1680" w="144">
                  <a:moveTo>
                    <a:pt x="72" y="1"/>
                  </a:moveTo>
                  <a:cubicBezTo>
                    <a:pt x="36" y="1"/>
                    <a:pt x="25" y="13"/>
                    <a:pt x="25" y="48"/>
                  </a:cubicBezTo>
                  <a:lnTo>
                    <a:pt x="1" y="1132"/>
                  </a:lnTo>
                  <a:lnTo>
                    <a:pt x="25" y="1632"/>
                  </a:lnTo>
                  <a:cubicBezTo>
                    <a:pt x="25" y="1668"/>
                    <a:pt x="36" y="1679"/>
                    <a:pt x="72" y="1679"/>
                  </a:cubicBezTo>
                  <a:cubicBezTo>
                    <a:pt x="96" y="1679"/>
                    <a:pt x="120" y="1668"/>
                    <a:pt x="120" y="1632"/>
                  </a:cubicBezTo>
                  <a:lnTo>
                    <a:pt x="144" y="1132"/>
                  </a:lnTo>
                  <a:lnTo>
                    <a:pt x="120" y="48"/>
                  </a:lnTo>
                  <a:cubicBezTo>
                    <a:pt x="120" y="13"/>
                    <a:pt x="96" y="1"/>
                    <a:pt x="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6" name="Google Shape;346;p15"/>
            <p:cNvSpPr/>
            <p:nvPr/>
          </p:nvSpPr>
          <p:spPr>
            <a:xfrm>
              <a:off x="3409465" y="2721818"/>
              <a:ext cx="5571" cy="38712"/>
            </a:xfrm>
            <a:custGeom>
              <a:rect b="b" l="l" r="r" t="t"/>
              <a:pathLst>
                <a:path extrusionOk="0" h="1084" w="156">
                  <a:moveTo>
                    <a:pt x="84" y="0"/>
                  </a:moveTo>
                  <a:cubicBezTo>
                    <a:pt x="60" y="0"/>
                    <a:pt x="49" y="12"/>
                    <a:pt x="49" y="24"/>
                  </a:cubicBezTo>
                  <a:lnTo>
                    <a:pt x="1" y="548"/>
                  </a:lnTo>
                  <a:lnTo>
                    <a:pt x="49" y="1060"/>
                  </a:lnTo>
                  <a:cubicBezTo>
                    <a:pt x="49" y="1072"/>
                    <a:pt x="60" y="1084"/>
                    <a:pt x="84" y="1084"/>
                  </a:cubicBezTo>
                  <a:cubicBezTo>
                    <a:pt x="96" y="1084"/>
                    <a:pt x="108" y="1072"/>
                    <a:pt x="108" y="1060"/>
                  </a:cubicBezTo>
                  <a:lnTo>
                    <a:pt x="156" y="548"/>
                  </a:lnTo>
                  <a:lnTo>
                    <a:pt x="108" y="24"/>
                  </a:lnTo>
                  <a:cubicBezTo>
                    <a:pt x="108" y="12"/>
                    <a:pt x="96" y="0"/>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7" name="Google Shape;347;p15"/>
            <p:cNvSpPr/>
            <p:nvPr/>
          </p:nvSpPr>
          <p:spPr>
            <a:xfrm>
              <a:off x="3434999" y="2702247"/>
              <a:ext cx="5571" cy="58711"/>
            </a:xfrm>
            <a:custGeom>
              <a:rect b="b" l="l" r="r" t="t"/>
              <a:pathLst>
                <a:path extrusionOk="0" h="1644" w="156">
                  <a:moveTo>
                    <a:pt x="84" y="0"/>
                  </a:moveTo>
                  <a:cubicBezTo>
                    <a:pt x="48" y="0"/>
                    <a:pt x="36" y="12"/>
                    <a:pt x="36" y="36"/>
                  </a:cubicBezTo>
                  <a:lnTo>
                    <a:pt x="0" y="1096"/>
                  </a:lnTo>
                  <a:lnTo>
                    <a:pt x="36" y="1608"/>
                  </a:lnTo>
                  <a:cubicBezTo>
                    <a:pt x="36" y="1632"/>
                    <a:pt x="48" y="1643"/>
                    <a:pt x="84" y="1643"/>
                  </a:cubicBezTo>
                  <a:cubicBezTo>
                    <a:pt x="96" y="1643"/>
                    <a:pt x="119" y="1632"/>
                    <a:pt x="119" y="1608"/>
                  </a:cubicBezTo>
                  <a:lnTo>
                    <a:pt x="155" y="1096"/>
                  </a:lnTo>
                  <a:lnTo>
                    <a:pt x="119" y="36"/>
                  </a:lnTo>
                  <a:cubicBezTo>
                    <a:pt x="119" y="12"/>
                    <a:pt x="107" y="0"/>
                    <a:pt x="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8" name="Google Shape;348;p15"/>
            <p:cNvSpPr/>
            <p:nvPr/>
          </p:nvSpPr>
          <p:spPr>
            <a:xfrm>
              <a:off x="3448605" y="2701390"/>
              <a:ext cx="5143" cy="59568"/>
            </a:xfrm>
            <a:custGeom>
              <a:rect b="b" l="l" r="r" t="t"/>
              <a:pathLst>
                <a:path extrusionOk="0" h="1668" w="144">
                  <a:moveTo>
                    <a:pt x="72" y="1"/>
                  </a:moveTo>
                  <a:cubicBezTo>
                    <a:pt x="36" y="1"/>
                    <a:pt x="24" y="36"/>
                    <a:pt x="24" y="60"/>
                  </a:cubicBezTo>
                  <a:lnTo>
                    <a:pt x="0" y="1120"/>
                  </a:lnTo>
                  <a:lnTo>
                    <a:pt x="24" y="1608"/>
                  </a:lnTo>
                  <a:cubicBezTo>
                    <a:pt x="24" y="1644"/>
                    <a:pt x="36" y="1667"/>
                    <a:pt x="72" y="1667"/>
                  </a:cubicBezTo>
                  <a:cubicBezTo>
                    <a:pt x="96" y="1667"/>
                    <a:pt x="119" y="1644"/>
                    <a:pt x="119" y="1608"/>
                  </a:cubicBezTo>
                  <a:lnTo>
                    <a:pt x="143" y="1120"/>
                  </a:lnTo>
                  <a:lnTo>
                    <a:pt x="119" y="60"/>
                  </a:lnTo>
                  <a:cubicBezTo>
                    <a:pt x="119" y="36"/>
                    <a:pt x="96" y="1"/>
                    <a:pt x="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49" name="Google Shape;349;p15"/>
            <p:cNvSpPr/>
            <p:nvPr/>
          </p:nvSpPr>
          <p:spPr>
            <a:xfrm>
              <a:off x="3392037" y="2731174"/>
              <a:ext cx="3857" cy="20428"/>
            </a:xfrm>
            <a:custGeom>
              <a:rect b="b" l="l" r="r" t="t"/>
              <a:pathLst>
                <a:path extrusionOk="0" h="572" w="108">
                  <a:moveTo>
                    <a:pt x="48" y="0"/>
                  </a:moveTo>
                  <a:cubicBezTo>
                    <a:pt x="37" y="0"/>
                    <a:pt x="37" y="24"/>
                    <a:pt x="37" y="24"/>
                  </a:cubicBezTo>
                  <a:lnTo>
                    <a:pt x="1" y="286"/>
                  </a:lnTo>
                  <a:lnTo>
                    <a:pt x="37" y="560"/>
                  </a:lnTo>
                  <a:cubicBezTo>
                    <a:pt x="37" y="572"/>
                    <a:pt x="48" y="572"/>
                    <a:pt x="48" y="572"/>
                  </a:cubicBezTo>
                  <a:cubicBezTo>
                    <a:pt x="60" y="572"/>
                    <a:pt x="60" y="560"/>
                    <a:pt x="60" y="560"/>
                  </a:cubicBezTo>
                  <a:lnTo>
                    <a:pt x="108" y="286"/>
                  </a:lnTo>
                  <a:lnTo>
                    <a:pt x="60" y="24"/>
                  </a:lnTo>
                  <a:cubicBezTo>
                    <a:pt x="60" y="12"/>
                    <a:pt x="60" y="0"/>
                    <a:pt x="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0" name="Google Shape;350;p15"/>
            <p:cNvSpPr/>
            <p:nvPr/>
          </p:nvSpPr>
          <p:spPr>
            <a:xfrm>
              <a:off x="3461783" y="2695855"/>
              <a:ext cx="6000" cy="65104"/>
            </a:xfrm>
            <a:custGeom>
              <a:rect b="b" l="l" r="r" t="t"/>
              <a:pathLst>
                <a:path extrusionOk="0" h="1823" w="168">
                  <a:moveTo>
                    <a:pt x="72" y="1"/>
                  </a:moveTo>
                  <a:cubicBezTo>
                    <a:pt x="48" y="1"/>
                    <a:pt x="12" y="25"/>
                    <a:pt x="12" y="60"/>
                  </a:cubicBezTo>
                  <a:lnTo>
                    <a:pt x="0" y="1275"/>
                  </a:lnTo>
                  <a:lnTo>
                    <a:pt x="12" y="1763"/>
                  </a:lnTo>
                  <a:cubicBezTo>
                    <a:pt x="12" y="1799"/>
                    <a:pt x="48" y="1822"/>
                    <a:pt x="72" y="1822"/>
                  </a:cubicBezTo>
                  <a:cubicBezTo>
                    <a:pt x="108" y="1822"/>
                    <a:pt x="131" y="1799"/>
                    <a:pt x="131" y="1763"/>
                  </a:cubicBezTo>
                  <a:lnTo>
                    <a:pt x="167" y="1275"/>
                  </a:lnTo>
                  <a:lnTo>
                    <a:pt x="131" y="60"/>
                  </a:lnTo>
                  <a:cubicBezTo>
                    <a:pt x="131" y="25"/>
                    <a:pt x="108" y="1"/>
                    <a:pt x="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1" name="Google Shape;351;p15"/>
            <p:cNvSpPr/>
            <p:nvPr/>
          </p:nvSpPr>
          <p:spPr>
            <a:xfrm>
              <a:off x="3468176" y="2692033"/>
              <a:ext cx="6393" cy="68497"/>
            </a:xfrm>
            <a:custGeom>
              <a:rect b="b" l="l" r="r" t="t"/>
              <a:pathLst>
                <a:path extrusionOk="0" h="1918" w="179">
                  <a:moveTo>
                    <a:pt x="83" y="1"/>
                  </a:moveTo>
                  <a:cubicBezTo>
                    <a:pt x="60" y="1"/>
                    <a:pt x="24" y="25"/>
                    <a:pt x="24" y="60"/>
                  </a:cubicBezTo>
                  <a:lnTo>
                    <a:pt x="0" y="1382"/>
                  </a:lnTo>
                  <a:lnTo>
                    <a:pt x="24" y="1858"/>
                  </a:lnTo>
                  <a:cubicBezTo>
                    <a:pt x="24" y="1894"/>
                    <a:pt x="60" y="1918"/>
                    <a:pt x="83" y="1918"/>
                  </a:cubicBezTo>
                  <a:cubicBezTo>
                    <a:pt x="119" y="1918"/>
                    <a:pt x="143" y="1882"/>
                    <a:pt x="143" y="1858"/>
                  </a:cubicBezTo>
                  <a:lnTo>
                    <a:pt x="179" y="1382"/>
                  </a:lnTo>
                  <a:lnTo>
                    <a:pt x="143" y="60"/>
                  </a:lnTo>
                  <a:cubicBezTo>
                    <a:pt x="143" y="25"/>
                    <a:pt x="119" y="1"/>
                    <a:pt x="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2" name="Google Shape;352;p15"/>
            <p:cNvSpPr/>
            <p:nvPr/>
          </p:nvSpPr>
          <p:spPr>
            <a:xfrm>
              <a:off x="3454141" y="2702676"/>
              <a:ext cx="6393" cy="58283"/>
            </a:xfrm>
            <a:custGeom>
              <a:rect b="b" l="l" r="r" t="t"/>
              <a:pathLst>
                <a:path extrusionOk="0" h="1632" w="179">
                  <a:moveTo>
                    <a:pt x="95" y="0"/>
                  </a:moveTo>
                  <a:cubicBezTo>
                    <a:pt x="60" y="0"/>
                    <a:pt x="36" y="24"/>
                    <a:pt x="36" y="60"/>
                  </a:cubicBezTo>
                  <a:lnTo>
                    <a:pt x="0" y="1084"/>
                  </a:lnTo>
                  <a:lnTo>
                    <a:pt x="36" y="1572"/>
                  </a:lnTo>
                  <a:cubicBezTo>
                    <a:pt x="36" y="1608"/>
                    <a:pt x="60" y="1631"/>
                    <a:pt x="95" y="1631"/>
                  </a:cubicBezTo>
                  <a:cubicBezTo>
                    <a:pt x="119" y="1631"/>
                    <a:pt x="131" y="1608"/>
                    <a:pt x="155" y="1572"/>
                  </a:cubicBezTo>
                  <a:lnTo>
                    <a:pt x="179" y="1084"/>
                  </a:lnTo>
                  <a:lnTo>
                    <a:pt x="155" y="60"/>
                  </a:lnTo>
                  <a:cubicBezTo>
                    <a:pt x="155" y="24"/>
                    <a:pt x="119" y="0"/>
                    <a:pt x="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3" name="Google Shape;353;p15"/>
            <p:cNvSpPr/>
            <p:nvPr/>
          </p:nvSpPr>
          <p:spPr>
            <a:xfrm>
              <a:off x="4998885" y="3547562"/>
              <a:ext cx="97817" cy="95674"/>
            </a:xfrm>
            <a:custGeom>
              <a:rect b="b" l="l" r="r" t="t"/>
              <a:pathLst>
                <a:path extrusionOk="0" h="2679" w="2739">
                  <a:moveTo>
                    <a:pt x="524" y="0"/>
                  </a:moveTo>
                  <a:cubicBezTo>
                    <a:pt x="358" y="0"/>
                    <a:pt x="203" y="36"/>
                    <a:pt x="72" y="95"/>
                  </a:cubicBezTo>
                  <a:cubicBezTo>
                    <a:pt x="12" y="107"/>
                    <a:pt x="1" y="143"/>
                    <a:pt x="1" y="179"/>
                  </a:cubicBezTo>
                  <a:lnTo>
                    <a:pt x="1" y="2596"/>
                  </a:lnTo>
                  <a:cubicBezTo>
                    <a:pt x="1" y="2643"/>
                    <a:pt x="24" y="2679"/>
                    <a:pt x="72" y="2679"/>
                  </a:cubicBezTo>
                  <a:lnTo>
                    <a:pt x="2036" y="2679"/>
                  </a:lnTo>
                  <a:cubicBezTo>
                    <a:pt x="2429" y="2679"/>
                    <a:pt x="2739" y="2346"/>
                    <a:pt x="2739" y="1929"/>
                  </a:cubicBezTo>
                  <a:cubicBezTo>
                    <a:pt x="2727" y="1512"/>
                    <a:pt x="2406" y="1167"/>
                    <a:pt x="2025" y="1167"/>
                  </a:cubicBezTo>
                  <a:cubicBezTo>
                    <a:pt x="1917" y="1167"/>
                    <a:pt x="1834" y="1179"/>
                    <a:pt x="1751" y="1226"/>
                  </a:cubicBezTo>
                  <a:cubicBezTo>
                    <a:pt x="1691" y="536"/>
                    <a:pt x="1155"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4" name="Google Shape;354;p15"/>
            <p:cNvSpPr/>
            <p:nvPr/>
          </p:nvSpPr>
          <p:spPr>
            <a:xfrm>
              <a:off x="4930853" y="3580703"/>
              <a:ext cx="6428" cy="62533"/>
            </a:xfrm>
            <a:custGeom>
              <a:rect b="b" l="l" r="r" t="t"/>
              <a:pathLst>
                <a:path extrusionOk="0" h="1751" w="180">
                  <a:moveTo>
                    <a:pt x="84" y="1"/>
                  </a:moveTo>
                  <a:cubicBezTo>
                    <a:pt x="60" y="1"/>
                    <a:pt x="48" y="13"/>
                    <a:pt x="48" y="48"/>
                  </a:cubicBezTo>
                  <a:lnTo>
                    <a:pt x="1" y="1060"/>
                  </a:lnTo>
                  <a:lnTo>
                    <a:pt x="48" y="1715"/>
                  </a:lnTo>
                  <a:cubicBezTo>
                    <a:pt x="48" y="1739"/>
                    <a:pt x="60" y="1751"/>
                    <a:pt x="84" y="1751"/>
                  </a:cubicBezTo>
                  <a:cubicBezTo>
                    <a:pt x="120" y="1751"/>
                    <a:pt x="131" y="1739"/>
                    <a:pt x="131" y="1715"/>
                  </a:cubicBezTo>
                  <a:lnTo>
                    <a:pt x="179" y="1060"/>
                  </a:lnTo>
                  <a:lnTo>
                    <a:pt x="131" y="48"/>
                  </a:lnTo>
                  <a:cubicBezTo>
                    <a:pt x="131" y="13"/>
                    <a:pt x="120" y="1"/>
                    <a:pt x="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5" name="Google Shape;355;p15"/>
            <p:cNvSpPr/>
            <p:nvPr/>
          </p:nvSpPr>
          <p:spPr>
            <a:xfrm>
              <a:off x="4921925" y="3594310"/>
              <a:ext cx="6821" cy="48926"/>
            </a:xfrm>
            <a:custGeom>
              <a:rect b="b" l="l" r="r" t="t"/>
              <a:pathLst>
                <a:path extrusionOk="0" h="1370" w="191">
                  <a:moveTo>
                    <a:pt x="84" y="1"/>
                  </a:moveTo>
                  <a:cubicBezTo>
                    <a:pt x="72" y="1"/>
                    <a:pt x="36" y="25"/>
                    <a:pt x="36" y="48"/>
                  </a:cubicBezTo>
                  <a:lnTo>
                    <a:pt x="0" y="679"/>
                  </a:lnTo>
                  <a:lnTo>
                    <a:pt x="36" y="1334"/>
                  </a:lnTo>
                  <a:cubicBezTo>
                    <a:pt x="36" y="1358"/>
                    <a:pt x="48" y="1370"/>
                    <a:pt x="84" y="1370"/>
                  </a:cubicBezTo>
                  <a:cubicBezTo>
                    <a:pt x="96" y="1370"/>
                    <a:pt x="120" y="1358"/>
                    <a:pt x="131" y="1334"/>
                  </a:cubicBezTo>
                  <a:lnTo>
                    <a:pt x="191" y="679"/>
                  </a:lnTo>
                  <a:lnTo>
                    <a:pt x="131" y="48"/>
                  </a:lnTo>
                  <a:cubicBezTo>
                    <a:pt x="131" y="25"/>
                    <a:pt x="120" y="1"/>
                    <a:pt x="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6" name="Google Shape;356;p15"/>
            <p:cNvSpPr/>
            <p:nvPr/>
          </p:nvSpPr>
          <p:spPr>
            <a:xfrm>
              <a:off x="4939352" y="3572204"/>
              <a:ext cx="6428" cy="71032"/>
            </a:xfrm>
            <a:custGeom>
              <a:rect b="b" l="l" r="r" t="t"/>
              <a:pathLst>
                <a:path extrusionOk="0" h="1989" w="180">
                  <a:moveTo>
                    <a:pt x="84" y="1"/>
                  </a:moveTo>
                  <a:cubicBezTo>
                    <a:pt x="72" y="1"/>
                    <a:pt x="48" y="24"/>
                    <a:pt x="48" y="48"/>
                  </a:cubicBezTo>
                  <a:lnTo>
                    <a:pt x="1" y="1298"/>
                  </a:lnTo>
                  <a:lnTo>
                    <a:pt x="48" y="1953"/>
                  </a:lnTo>
                  <a:cubicBezTo>
                    <a:pt x="48" y="1977"/>
                    <a:pt x="72" y="1989"/>
                    <a:pt x="84" y="1989"/>
                  </a:cubicBezTo>
                  <a:cubicBezTo>
                    <a:pt x="108" y="1989"/>
                    <a:pt x="132" y="1965"/>
                    <a:pt x="132" y="1953"/>
                  </a:cubicBezTo>
                  <a:lnTo>
                    <a:pt x="179" y="1298"/>
                  </a:lnTo>
                  <a:lnTo>
                    <a:pt x="132" y="48"/>
                  </a:lnTo>
                  <a:cubicBezTo>
                    <a:pt x="132" y="12"/>
                    <a:pt x="108" y="1"/>
                    <a:pt x="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7" name="Google Shape;357;p15"/>
            <p:cNvSpPr/>
            <p:nvPr/>
          </p:nvSpPr>
          <p:spPr>
            <a:xfrm>
              <a:off x="4897676" y="3597702"/>
              <a:ext cx="6428" cy="40855"/>
            </a:xfrm>
            <a:custGeom>
              <a:rect b="b" l="l" r="r" t="t"/>
              <a:pathLst>
                <a:path extrusionOk="0" h="1144" w="180">
                  <a:moveTo>
                    <a:pt x="96" y="1"/>
                  </a:moveTo>
                  <a:cubicBezTo>
                    <a:pt x="84" y="1"/>
                    <a:pt x="60" y="13"/>
                    <a:pt x="60" y="25"/>
                  </a:cubicBezTo>
                  <a:lnTo>
                    <a:pt x="1" y="572"/>
                  </a:lnTo>
                  <a:lnTo>
                    <a:pt x="60" y="1120"/>
                  </a:lnTo>
                  <a:cubicBezTo>
                    <a:pt x="84" y="1132"/>
                    <a:pt x="84" y="1144"/>
                    <a:pt x="96" y="1144"/>
                  </a:cubicBezTo>
                  <a:cubicBezTo>
                    <a:pt x="108" y="1144"/>
                    <a:pt x="108" y="1132"/>
                    <a:pt x="120" y="1120"/>
                  </a:cubicBezTo>
                  <a:lnTo>
                    <a:pt x="179" y="572"/>
                  </a:lnTo>
                  <a:lnTo>
                    <a:pt x="120" y="25"/>
                  </a:lnTo>
                  <a:cubicBezTo>
                    <a:pt x="120" y="13"/>
                    <a:pt x="108"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8" name="Google Shape;358;p15"/>
            <p:cNvSpPr/>
            <p:nvPr/>
          </p:nvSpPr>
          <p:spPr>
            <a:xfrm>
              <a:off x="4905783" y="3593453"/>
              <a:ext cx="6393" cy="48533"/>
            </a:xfrm>
            <a:custGeom>
              <a:rect b="b" l="l" r="r" t="t"/>
              <a:pathLst>
                <a:path extrusionOk="0" h="1359" w="179">
                  <a:moveTo>
                    <a:pt x="95" y="1"/>
                  </a:moveTo>
                  <a:cubicBezTo>
                    <a:pt x="71" y="1"/>
                    <a:pt x="60" y="13"/>
                    <a:pt x="60" y="25"/>
                  </a:cubicBezTo>
                  <a:lnTo>
                    <a:pt x="0" y="680"/>
                  </a:lnTo>
                  <a:lnTo>
                    <a:pt x="60" y="1322"/>
                  </a:lnTo>
                  <a:cubicBezTo>
                    <a:pt x="60" y="1334"/>
                    <a:pt x="71" y="1358"/>
                    <a:pt x="95" y="1358"/>
                  </a:cubicBezTo>
                  <a:cubicBezTo>
                    <a:pt x="107" y="1358"/>
                    <a:pt x="119" y="1334"/>
                    <a:pt x="119" y="1322"/>
                  </a:cubicBezTo>
                  <a:lnTo>
                    <a:pt x="179" y="680"/>
                  </a:lnTo>
                  <a:lnTo>
                    <a:pt x="119" y="25"/>
                  </a:lnTo>
                  <a:cubicBezTo>
                    <a:pt x="119" y="13"/>
                    <a:pt x="107" y="1"/>
                    <a:pt x="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59" name="Google Shape;359;p15"/>
            <p:cNvSpPr/>
            <p:nvPr/>
          </p:nvSpPr>
          <p:spPr>
            <a:xfrm>
              <a:off x="4955530" y="3565811"/>
              <a:ext cx="7250" cy="76996"/>
            </a:xfrm>
            <a:custGeom>
              <a:rect b="b" l="l" r="r" t="t"/>
              <a:pathLst>
                <a:path extrusionOk="0" h="2156" w="203">
                  <a:moveTo>
                    <a:pt x="95" y="1"/>
                  </a:moveTo>
                  <a:cubicBezTo>
                    <a:pt x="60" y="1"/>
                    <a:pt x="36" y="25"/>
                    <a:pt x="36" y="61"/>
                  </a:cubicBezTo>
                  <a:lnTo>
                    <a:pt x="0" y="1454"/>
                  </a:lnTo>
                  <a:lnTo>
                    <a:pt x="36" y="2096"/>
                  </a:lnTo>
                  <a:cubicBezTo>
                    <a:pt x="36" y="2132"/>
                    <a:pt x="60" y="2156"/>
                    <a:pt x="95" y="2156"/>
                  </a:cubicBezTo>
                  <a:cubicBezTo>
                    <a:pt x="119" y="2156"/>
                    <a:pt x="155" y="2120"/>
                    <a:pt x="155" y="2096"/>
                  </a:cubicBezTo>
                  <a:lnTo>
                    <a:pt x="202" y="1454"/>
                  </a:lnTo>
                  <a:lnTo>
                    <a:pt x="155" y="61"/>
                  </a:lnTo>
                  <a:cubicBezTo>
                    <a:pt x="155" y="25"/>
                    <a:pt x="119" y="1"/>
                    <a:pt x="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0" name="Google Shape;360;p15"/>
            <p:cNvSpPr/>
            <p:nvPr/>
          </p:nvSpPr>
          <p:spPr>
            <a:xfrm>
              <a:off x="4914711" y="3593453"/>
              <a:ext cx="5964" cy="49355"/>
            </a:xfrm>
            <a:custGeom>
              <a:rect b="b" l="l" r="r" t="t"/>
              <a:pathLst>
                <a:path extrusionOk="0" h="1382" w="167">
                  <a:moveTo>
                    <a:pt x="83" y="1"/>
                  </a:moveTo>
                  <a:cubicBezTo>
                    <a:pt x="60" y="1"/>
                    <a:pt x="48" y="13"/>
                    <a:pt x="48" y="25"/>
                  </a:cubicBezTo>
                  <a:lnTo>
                    <a:pt x="0" y="703"/>
                  </a:lnTo>
                  <a:lnTo>
                    <a:pt x="48" y="1358"/>
                  </a:lnTo>
                  <a:cubicBezTo>
                    <a:pt x="36" y="1370"/>
                    <a:pt x="48" y="1382"/>
                    <a:pt x="83" y="1382"/>
                  </a:cubicBezTo>
                  <a:cubicBezTo>
                    <a:pt x="95" y="1382"/>
                    <a:pt x="107" y="1370"/>
                    <a:pt x="107" y="1358"/>
                  </a:cubicBezTo>
                  <a:lnTo>
                    <a:pt x="167" y="703"/>
                  </a:lnTo>
                  <a:lnTo>
                    <a:pt x="107" y="25"/>
                  </a:lnTo>
                  <a:cubicBezTo>
                    <a:pt x="107" y="13"/>
                    <a:pt x="95" y="1"/>
                    <a:pt x="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1" name="Google Shape;361;p15"/>
            <p:cNvSpPr/>
            <p:nvPr/>
          </p:nvSpPr>
          <p:spPr>
            <a:xfrm>
              <a:off x="4946173" y="3567954"/>
              <a:ext cx="7678" cy="76139"/>
            </a:xfrm>
            <a:custGeom>
              <a:rect b="b" l="l" r="r" t="t"/>
              <a:pathLst>
                <a:path extrusionOk="0" h="2132" w="215">
                  <a:moveTo>
                    <a:pt x="107" y="1"/>
                  </a:moveTo>
                  <a:cubicBezTo>
                    <a:pt x="72" y="1"/>
                    <a:pt x="48" y="24"/>
                    <a:pt x="48" y="60"/>
                  </a:cubicBezTo>
                  <a:lnTo>
                    <a:pt x="0" y="1417"/>
                  </a:lnTo>
                  <a:lnTo>
                    <a:pt x="48" y="2072"/>
                  </a:lnTo>
                  <a:cubicBezTo>
                    <a:pt x="48" y="2096"/>
                    <a:pt x="72" y="2132"/>
                    <a:pt x="107" y="2132"/>
                  </a:cubicBezTo>
                  <a:cubicBezTo>
                    <a:pt x="131" y="2132"/>
                    <a:pt x="155" y="2096"/>
                    <a:pt x="167" y="2072"/>
                  </a:cubicBezTo>
                  <a:lnTo>
                    <a:pt x="214" y="1417"/>
                  </a:lnTo>
                  <a:lnTo>
                    <a:pt x="167" y="60"/>
                  </a:lnTo>
                  <a:cubicBezTo>
                    <a:pt x="167" y="24"/>
                    <a:pt x="131" y="1"/>
                    <a:pt x="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2" name="Google Shape;362;p15"/>
            <p:cNvSpPr/>
            <p:nvPr/>
          </p:nvSpPr>
          <p:spPr>
            <a:xfrm>
              <a:off x="4964030" y="3566668"/>
              <a:ext cx="7250" cy="77425"/>
            </a:xfrm>
            <a:custGeom>
              <a:rect b="b" l="l" r="r" t="t"/>
              <a:pathLst>
                <a:path extrusionOk="0" h="2168" w="203">
                  <a:moveTo>
                    <a:pt x="95" y="1"/>
                  </a:moveTo>
                  <a:cubicBezTo>
                    <a:pt x="60" y="1"/>
                    <a:pt x="36" y="37"/>
                    <a:pt x="36" y="84"/>
                  </a:cubicBezTo>
                  <a:lnTo>
                    <a:pt x="0" y="1453"/>
                  </a:lnTo>
                  <a:lnTo>
                    <a:pt x="36" y="2084"/>
                  </a:lnTo>
                  <a:cubicBezTo>
                    <a:pt x="36" y="2132"/>
                    <a:pt x="60" y="2168"/>
                    <a:pt x="95" y="2168"/>
                  </a:cubicBezTo>
                  <a:cubicBezTo>
                    <a:pt x="131" y="2168"/>
                    <a:pt x="155" y="2132"/>
                    <a:pt x="155" y="2084"/>
                  </a:cubicBezTo>
                  <a:lnTo>
                    <a:pt x="203" y="1453"/>
                  </a:lnTo>
                  <a:lnTo>
                    <a:pt x="155" y="84"/>
                  </a:lnTo>
                  <a:cubicBezTo>
                    <a:pt x="155" y="37"/>
                    <a:pt x="131" y="1"/>
                    <a:pt x="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3" name="Google Shape;363;p15"/>
            <p:cNvSpPr/>
            <p:nvPr/>
          </p:nvSpPr>
          <p:spPr>
            <a:xfrm>
              <a:off x="4890890" y="3604952"/>
              <a:ext cx="5571" cy="26820"/>
            </a:xfrm>
            <a:custGeom>
              <a:rect b="b" l="l" r="r" t="t"/>
              <a:pathLst>
                <a:path extrusionOk="0" h="751" w="156">
                  <a:moveTo>
                    <a:pt x="72" y="0"/>
                  </a:moveTo>
                  <a:cubicBezTo>
                    <a:pt x="60" y="0"/>
                    <a:pt x="60" y="24"/>
                    <a:pt x="48" y="36"/>
                  </a:cubicBezTo>
                  <a:lnTo>
                    <a:pt x="0" y="381"/>
                  </a:lnTo>
                  <a:lnTo>
                    <a:pt x="48" y="715"/>
                  </a:lnTo>
                  <a:cubicBezTo>
                    <a:pt x="48" y="739"/>
                    <a:pt x="60" y="750"/>
                    <a:pt x="72" y="750"/>
                  </a:cubicBezTo>
                  <a:cubicBezTo>
                    <a:pt x="96" y="750"/>
                    <a:pt x="96" y="739"/>
                    <a:pt x="107" y="715"/>
                  </a:cubicBezTo>
                  <a:lnTo>
                    <a:pt x="155" y="381"/>
                  </a:lnTo>
                  <a:lnTo>
                    <a:pt x="107" y="36"/>
                  </a:lnTo>
                  <a:cubicBezTo>
                    <a:pt x="96" y="24"/>
                    <a:pt x="96" y="0"/>
                    <a:pt x="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4" name="Google Shape;364;p15"/>
            <p:cNvSpPr/>
            <p:nvPr/>
          </p:nvSpPr>
          <p:spPr>
            <a:xfrm>
              <a:off x="4980600" y="3559883"/>
              <a:ext cx="7678" cy="83353"/>
            </a:xfrm>
            <a:custGeom>
              <a:rect b="b" l="l" r="r" t="t"/>
              <a:pathLst>
                <a:path extrusionOk="0" h="2334" w="215">
                  <a:moveTo>
                    <a:pt x="108" y="0"/>
                  </a:moveTo>
                  <a:cubicBezTo>
                    <a:pt x="60" y="0"/>
                    <a:pt x="36" y="36"/>
                    <a:pt x="36" y="72"/>
                  </a:cubicBezTo>
                  <a:lnTo>
                    <a:pt x="1" y="1643"/>
                  </a:lnTo>
                  <a:lnTo>
                    <a:pt x="36" y="2262"/>
                  </a:lnTo>
                  <a:cubicBezTo>
                    <a:pt x="36" y="2310"/>
                    <a:pt x="60" y="2334"/>
                    <a:pt x="108" y="2334"/>
                  </a:cubicBezTo>
                  <a:cubicBezTo>
                    <a:pt x="155" y="2334"/>
                    <a:pt x="179" y="2310"/>
                    <a:pt x="179" y="2262"/>
                  </a:cubicBezTo>
                  <a:lnTo>
                    <a:pt x="215" y="1643"/>
                  </a:lnTo>
                  <a:lnTo>
                    <a:pt x="179" y="72"/>
                  </a:lnTo>
                  <a:cubicBezTo>
                    <a:pt x="179" y="36"/>
                    <a:pt x="155"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5" name="Google Shape;365;p15"/>
            <p:cNvSpPr/>
            <p:nvPr/>
          </p:nvSpPr>
          <p:spPr>
            <a:xfrm>
              <a:off x="4989100" y="3553919"/>
              <a:ext cx="7678" cy="90174"/>
            </a:xfrm>
            <a:custGeom>
              <a:rect b="b" l="l" r="r" t="t"/>
              <a:pathLst>
                <a:path extrusionOk="0" h="2525" w="215">
                  <a:moveTo>
                    <a:pt x="108" y="1"/>
                  </a:moveTo>
                  <a:cubicBezTo>
                    <a:pt x="60" y="1"/>
                    <a:pt x="36" y="48"/>
                    <a:pt x="36" y="96"/>
                  </a:cubicBezTo>
                  <a:lnTo>
                    <a:pt x="1" y="1810"/>
                  </a:lnTo>
                  <a:lnTo>
                    <a:pt x="36" y="2429"/>
                  </a:lnTo>
                  <a:cubicBezTo>
                    <a:pt x="36" y="2477"/>
                    <a:pt x="60" y="2525"/>
                    <a:pt x="108" y="2525"/>
                  </a:cubicBezTo>
                  <a:cubicBezTo>
                    <a:pt x="155" y="2525"/>
                    <a:pt x="179" y="2477"/>
                    <a:pt x="179" y="2429"/>
                  </a:cubicBezTo>
                  <a:lnTo>
                    <a:pt x="215" y="1810"/>
                  </a:lnTo>
                  <a:lnTo>
                    <a:pt x="179" y="96"/>
                  </a:lnTo>
                  <a:cubicBezTo>
                    <a:pt x="203" y="48"/>
                    <a:pt x="155"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6" name="Google Shape;366;p15"/>
            <p:cNvSpPr/>
            <p:nvPr/>
          </p:nvSpPr>
          <p:spPr>
            <a:xfrm>
              <a:off x="4972101" y="3568811"/>
              <a:ext cx="7678" cy="75282"/>
            </a:xfrm>
            <a:custGeom>
              <a:rect b="b" l="l" r="r" t="t"/>
              <a:pathLst>
                <a:path extrusionOk="0" h="2108" w="215">
                  <a:moveTo>
                    <a:pt x="108" y="0"/>
                  </a:moveTo>
                  <a:cubicBezTo>
                    <a:pt x="60" y="0"/>
                    <a:pt x="36" y="36"/>
                    <a:pt x="36" y="84"/>
                  </a:cubicBezTo>
                  <a:lnTo>
                    <a:pt x="0" y="1393"/>
                  </a:lnTo>
                  <a:lnTo>
                    <a:pt x="36" y="2024"/>
                  </a:lnTo>
                  <a:cubicBezTo>
                    <a:pt x="36" y="2072"/>
                    <a:pt x="60" y="2108"/>
                    <a:pt x="108" y="2108"/>
                  </a:cubicBezTo>
                  <a:cubicBezTo>
                    <a:pt x="131" y="2108"/>
                    <a:pt x="167" y="2072"/>
                    <a:pt x="179" y="2024"/>
                  </a:cubicBezTo>
                  <a:lnTo>
                    <a:pt x="215" y="1393"/>
                  </a:lnTo>
                  <a:lnTo>
                    <a:pt x="179" y="84"/>
                  </a:lnTo>
                  <a:cubicBezTo>
                    <a:pt x="179" y="36"/>
                    <a:pt x="155"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7" name="Google Shape;367;p15"/>
            <p:cNvSpPr/>
            <p:nvPr/>
          </p:nvSpPr>
          <p:spPr>
            <a:xfrm>
              <a:off x="3588920" y="2477330"/>
              <a:ext cx="30213" cy="53176"/>
            </a:xfrm>
            <a:custGeom>
              <a:rect b="b" l="l" r="r" t="t"/>
              <a:pathLst>
                <a:path extrusionOk="0" h="1489" w="846">
                  <a:moveTo>
                    <a:pt x="500" y="0"/>
                  </a:moveTo>
                  <a:lnTo>
                    <a:pt x="0" y="905"/>
                  </a:lnTo>
                  <a:lnTo>
                    <a:pt x="322" y="1488"/>
                  </a:lnTo>
                  <a:lnTo>
                    <a:pt x="667" y="1488"/>
                  </a:lnTo>
                  <a:lnTo>
                    <a:pt x="334" y="905"/>
                  </a:lnTo>
                  <a:lnTo>
                    <a:pt x="846"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8" name="Google Shape;368;p15"/>
            <p:cNvSpPr/>
            <p:nvPr/>
          </p:nvSpPr>
          <p:spPr>
            <a:xfrm>
              <a:off x="3569778" y="2486651"/>
              <a:ext cx="20463" cy="27677"/>
            </a:xfrm>
            <a:custGeom>
              <a:rect b="b" l="l" r="r" t="t"/>
              <a:pathLst>
                <a:path extrusionOk="0" h="775" w="573">
                  <a:moveTo>
                    <a:pt x="60" y="1"/>
                  </a:moveTo>
                  <a:lnTo>
                    <a:pt x="251" y="346"/>
                  </a:lnTo>
                  <a:lnTo>
                    <a:pt x="1" y="775"/>
                  </a:lnTo>
                  <a:lnTo>
                    <a:pt x="310" y="775"/>
                  </a:lnTo>
                  <a:lnTo>
                    <a:pt x="572" y="346"/>
                  </a:lnTo>
                  <a:lnTo>
                    <a:pt x="382"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69" name="Google Shape;369;p15"/>
            <p:cNvSpPr/>
            <p:nvPr/>
          </p:nvSpPr>
          <p:spPr>
            <a:xfrm>
              <a:off x="3953330" y="1913929"/>
              <a:ext cx="31070" cy="53176"/>
            </a:xfrm>
            <a:custGeom>
              <a:rect b="b" l="l" r="r" t="t"/>
              <a:pathLst>
                <a:path extrusionOk="0" h="1489" w="870">
                  <a:moveTo>
                    <a:pt x="524" y="0"/>
                  </a:moveTo>
                  <a:lnTo>
                    <a:pt x="0" y="905"/>
                  </a:lnTo>
                  <a:lnTo>
                    <a:pt x="333" y="1489"/>
                  </a:lnTo>
                  <a:lnTo>
                    <a:pt x="691" y="1489"/>
                  </a:lnTo>
                  <a:lnTo>
                    <a:pt x="345" y="905"/>
                  </a:lnTo>
                  <a:lnTo>
                    <a:pt x="869"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0" name="Google Shape;370;p15"/>
            <p:cNvSpPr/>
            <p:nvPr/>
          </p:nvSpPr>
          <p:spPr>
            <a:xfrm>
              <a:off x="3934188" y="1923286"/>
              <a:ext cx="20856" cy="27677"/>
            </a:xfrm>
            <a:custGeom>
              <a:rect b="b" l="l" r="r" t="t"/>
              <a:pathLst>
                <a:path extrusionOk="0" h="775" w="584">
                  <a:moveTo>
                    <a:pt x="72" y="0"/>
                  </a:moveTo>
                  <a:lnTo>
                    <a:pt x="274" y="346"/>
                  </a:lnTo>
                  <a:lnTo>
                    <a:pt x="0" y="774"/>
                  </a:lnTo>
                  <a:lnTo>
                    <a:pt x="334" y="774"/>
                  </a:lnTo>
                  <a:lnTo>
                    <a:pt x="584" y="346"/>
                  </a:lnTo>
                  <a:lnTo>
                    <a:pt x="393"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1" name="Google Shape;371;p15"/>
            <p:cNvSpPr/>
            <p:nvPr/>
          </p:nvSpPr>
          <p:spPr>
            <a:xfrm>
              <a:off x="3333790" y="2735424"/>
              <a:ext cx="30213" cy="54033"/>
            </a:xfrm>
            <a:custGeom>
              <a:rect b="b" l="l" r="r" t="t"/>
              <a:pathLst>
                <a:path extrusionOk="0" h="1513" w="846">
                  <a:moveTo>
                    <a:pt x="501" y="0"/>
                  </a:moveTo>
                  <a:lnTo>
                    <a:pt x="1" y="917"/>
                  </a:lnTo>
                  <a:lnTo>
                    <a:pt x="322" y="1512"/>
                  </a:lnTo>
                  <a:lnTo>
                    <a:pt x="667" y="1512"/>
                  </a:lnTo>
                  <a:lnTo>
                    <a:pt x="334" y="917"/>
                  </a:lnTo>
                  <a:lnTo>
                    <a:pt x="846"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2" name="Google Shape;372;p15"/>
            <p:cNvSpPr/>
            <p:nvPr/>
          </p:nvSpPr>
          <p:spPr>
            <a:xfrm>
              <a:off x="3314648" y="2745602"/>
              <a:ext cx="20463" cy="27249"/>
            </a:xfrm>
            <a:custGeom>
              <a:rect b="b" l="l" r="r" t="t"/>
              <a:pathLst>
                <a:path extrusionOk="0" h="763" w="573">
                  <a:moveTo>
                    <a:pt x="60" y="1"/>
                  </a:moveTo>
                  <a:lnTo>
                    <a:pt x="251" y="346"/>
                  </a:lnTo>
                  <a:lnTo>
                    <a:pt x="1" y="763"/>
                  </a:lnTo>
                  <a:lnTo>
                    <a:pt x="310" y="763"/>
                  </a:lnTo>
                  <a:lnTo>
                    <a:pt x="572" y="346"/>
                  </a:lnTo>
                  <a:lnTo>
                    <a:pt x="382"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3" name="Google Shape;373;p15"/>
            <p:cNvSpPr/>
            <p:nvPr/>
          </p:nvSpPr>
          <p:spPr>
            <a:xfrm>
              <a:off x="5752347" y="2604038"/>
              <a:ext cx="19999" cy="34463"/>
            </a:xfrm>
            <a:custGeom>
              <a:rect b="b" l="l" r="r" t="t"/>
              <a:pathLst>
                <a:path extrusionOk="0" h="965" w="560">
                  <a:moveTo>
                    <a:pt x="334" y="0"/>
                  </a:moveTo>
                  <a:lnTo>
                    <a:pt x="0" y="584"/>
                  </a:lnTo>
                  <a:lnTo>
                    <a:pt x="227" y="965"/>
                  </a:lnTo>
                  <a:lnTo>
                    <a:pt x="441" y="965"/>
                  </a:lnTo>
                  <a:lnTo>
                    <a:pt x="227" y="584"/>
                  </a:lnTo>
                  <a:lnTo>
                    <a:pt x="560"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4" name="Google Shape;374;p15"/>
            <p:cNvSpPr/>
            <p:nvPr/>
          </p:nvSpPr>
          <p:spPr>
            <a:xfrm>
              <a:off x="5740455" y="2609966"/>
              <a:ext cx="13214" cy="18321"/>
            </a:xfrm>
            <a:custGeom>
              <a:rect b="b" l="l" r="r" t="t"/>
              <a:pathLst>
                <a:path extrusionOk="0" h="513" w="370">
                  <a:moveTo>
                    <a:pt x="36" y="1"/>
                  </a:moveTo>
                  <a:lnTo>
                    <a:pt x="155" y="227"/>
                  </a:lnTo>
                  <a:lnTo>
                    <a:pt x="0" y="513"/>
                  </a:lnTo>
                  <a:lnTo>
                    <a:pt x="202" y="513"/>
                  </a:lnTo>
                  <a:lnTo>
                    <a:pt x="369" y="227"/>
                  </a:lnTo>
                  <a:lnTo>
                    <a:pt x="250"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5" name="Google Shape;375;p15"/>
            <p:cNvSpPr/>
            <p:nvPr/>
          </p:nvSpPr>
          <p:spPr>
            <a:xfrm>
              <a:off x="5098809" y="3313681"/>
              <a:ext cx="19606" cy="34891"/>
            </a:xfrm>
            <a:custGeom>
              <a:rect b="b" l="l" r="r" t="t"/>
              <a:pathLst>
                <a:path extrusionOk="0" h="977" w="549">
                  <a:moveTo>
                    <a:pt x="322" y="1"/>
                  </a:moveTo>
                  <a:lnTo>
                    <a:pt x="0" y="596"/>
                  </a:lnTo>
                  <a:lnTo>
                    <a:pt x="203" y="977"/>
                  </a:lnTo>
                  <a:lnTo>
                    <a:pt x="429" y="977"/>
                  </a:lnTo>
                  <a:lnTo>
                    <a:pt x="227" y="596"/>
                  </a:lnTo>
                  <a:lnTo>
                    <a:pt x="548"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6" name="Google Shape;376;p15"/>
            <p:cNvSpPr/>
            <p:nvPr/>
          </p:nvSpPr>
          <p:spPr>
            <a:xfrm>
              <a:off x="5086488" y="3320073"/>
              <a:ext cx="13214" cy="17892"/>
            </a:xfrm>
            <a:custGeom>
              <a:rect b="b" l="l" r="r" t="t"/>
              <a:pathLst>
                <a:path extrusionOk="0" h="501" w="370">
                  <a:moveTo>
                    <a:pt x="36" y="0"/>
                  </a:moveTo>
                  <a:lnTo>
                    <a:pt x="167" y="226"/>
                  </a:lnTo>
                  <a:lnTo>
                    <a:pt x="0" y="500"/>
                  </a:lnTo>
                  <a:lnTo>
                    <a:pt x="203" y="500"/>
                  </a:lnTo>
                  <a:lnTo>
                    <a:pt x="369" y="226"/>
                  </a:lnTo>
                  <a:lnTo>
                    <a:pt x="23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7" name="Google Shape;377;p15"/>
            <p:cNvSpPr/>
            <p:nvPr/>
          </p:nvSpPr>
          <p:spPr>
            <a:xfrm>
              <a:off x="5098809" y="3119369"/>
              <a:ext cx="19606" cy="34034"/>
            </a:xfrm>
            <a:custGeom>
              <a:rect b="b" l="l" r="r" t="t"/>
              <a:pathLst>
                <a:path extrusionOk="0" h="953" w="549">
                  <a:moveTo>
                    <a:pt x="322" y="0"/>
                  </a:moveTo>
                  <a:lnTo>
                    <a:pt x="0" y="584"/>
                  </a:lnTo>
                  <a:lnTo>
                    <a:pt x="203" y="953"/>
                  </a:lnTo>
                  <a:lnTo>
                    <a:pt x="429" y="953"/>
                  </a:lnTo>
                  <a:lnTo>
                    <a:pt x="227" y="584"/>
                  </a:lnTo>
                  <a:lnTo>
                    <a:pt x="54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8" name="Google Shape;378;p15"/>
            <p:cNvSpPr/>
            <p:nvPr/>
          </p:nvSpPr>
          <p:spPr>
            <a:xfrm>
              <a:off x="5086488" y="3125762"/>
              <a:ext cx="13214" cy="17463"/>
            </a:xfrm>
            <a:custGeom>
              <a:rect b="b" l="l" r="r" t="t"/>
              <a:pathLst>
                <a:path extrusionOk="0" h="489" w="370">
                  <a:moveTo>
                    <a:pt x="36" y="0"/>
                  </a:moveTo>
                  <a:lnTo>
                    <a:pt x="167" y="202"/>
                  </a:lnTo>
                  <a:lnTo>
                    <a:pt x="0" y="488"/>
                  </a:lnTo>
                  <a:lnTo>
                    <a:pt x="203" y="488"/>
                  </a:lnTo>
                  <a:lnTo>
                    <a:pt x="369" y="202"/>
                  </a:lnTo>
                  <a:lnTo>
                    <a:pt x="23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79" name="Google Shape;379;p15"/>
            <p:cNvSpPr/>
            <p:nvPr/>
          </p:nvSpPr>
          <p:spPr>
            <a:xfrm>
              <a:off x="4467805" y="2970555"/>
              <a:ext cx="19606" cy="34034"/>
            </a:xfrm>
            <a:custGeom>
              <a:rect b="b" l="l" r="r" t="t"/>
              <a:pathLst>
                <a:path extrusionOk="0" h="953" w="549">
                  <a:moveTo>
                    <a:pt x="334" y="0"/>
                  </a:moveTo>
                  <a:lnTo>
                    <a:pt x="1" y="584"/>
                  </a:lnTo>
                  <a:lnTo>
                    <a:pt x="215" y="953"/>
                  </a:lnTo>
                  <a:lnTo>
                    <a:pt x="429" y="953"/>
                  </a:lnTo>
                  <a:lnTo>
                    <a:pt x="227" y="584"/>
                  </a:lnTo>
                  <a:lnTo>
                    <a:pt x="54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0" name="Google Shape;380;p15"/>
            <p:cNvSpPr/>
            <p:nvPr/>
          </p:nvSpPr>
          <p:spPr>
            <a:xfrm>
              <a:off x="4455484" y="2976912"/>
              <a:ext cx="13642" cy="17499"/>
            </a:xfrm>
            <a:custGeom>
              <a:rect b="b" l="l" r="r" t="t"/>
              <a:pathLst>
                <a:path extrusionOk="0" h="490" w="382">
                  <a:moveTo>
                    <a:pt x="48" y="1"/>
                  </a:moveTo>
                  <a:lnTo>
                    <a:pt x="167" y="203"/>
                  </a:lnTo>
                  <a:lnTo>
                    <a:pt x="0" y="489"/>
                  </a:lnTo>
                  <a:lnTo>
                    <a:pt x="215" y="489"/>
                  </a:lnTo>
                  <a:lnTo>
                    <a:pt x="381" y="203"/>
                  </a:lnTo>
                  <a:lnTo>
                    <a:pt x="262"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1" name="Google Shape;381;p15"/>
            <p:cNvSpPr/>
            <p:nvPr/>
          </p:nvSpPr>
          <p:spPr>
            <a:xfrm>
              <a:off x="4559657" y="2375263"/>
              <a:ext cx="20428" cy="34070"/>
            </a:xfrm>
            <a:custGeom>
              <a:rect b="b" l="l" r="r" t="t"/>
              <a:pathLst>
                <a:path extrusionOk="0" h="954" w="572">
                  <a:moveTo>
                    <a:pt x="346" y="1"/>
                  </a:moveTo>
                  <a:lnTo>
                    <a:pt x="0" y="584"/>
                  </a:lnTo>
                  <a:lnTo>
                    <a:pt x="227" y="953"/>
                  </a:lnTo>
                  <a:lnTo>
                    <a:pt x="453" y="953"/>
                  </a:lnTo>
                  <a:lnTo>
                    <a:pt x="227" y="584"/>
                  </a:lnTo>
                  <a:lnTo>
                    <a:pt x="572"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2" name="Google Shape;382;p15"/>
            <p:cNvSpPr/>
            <p:nvPr/>
          </p:nvSpPr>
          <p:spPr>
            <a:xfrm>
              <a:off x="4547729" y="2381656"/>
              <a:ext cx="13249" cy="17463"/>
            </a:xfrm>
            <a:custGeom>
              <a:rect b="b" l="l" r="r" t="t"/>
              <a:pathLst>
                <a:path extrusionOk="0" h="489" w="371">
                  <a:moveTo>
                    <a:pt x="37" y="0"/>
                  </a:moveTo>
                  <a:lnTo>
                    <a:pt x="156" y="203"/>
                  </a:lnTo>
                  <a:lnTo>
                    <a:pt x="1" y="488"/>
                  </a:lnTo>
                  <a:lnTo>
                    <a:pt x="203" y="488"/>
                  </a:lnTo>
                  <a:lnTo>
                    <a:pt x="370" y="203"/>
                  </a:lnTo>
                  <a:lnTo>
                    <a:pt x="251"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3" name="Google Shape;383;p15"/>
            <p:cNvSpPr/>
            <p:nvPr/>
          </p:nvSpPr>
          <p:spPr>
            <a:xfrm>
              <a:off x="3709235" y="3140618"/>
              <a:ext cx="20463" cy="34070"/>
            </a:xfrm>
            <a:custGeom>
              <a:rect b="b" l="l" r="r" t="t"/>
              <a:pathLst>
                <a:path extrusionOk="0" h="954" w="573">
                  <a:moveTo>
                    <a:pt x="346" y="1"/>
                  </a:moveTo>
                  <a:lnTo>
                    <a:pt x="1" y="584"/>
                  </a:lnTo>
                  <a:lnTo>
                    <a:pt x="227" y="953"/>
                  </a:lnTo>
                  <a:lnTo>
                    <a:pt x="453" y="953"/>
                  </a:lnTo>
                  <a:lnTo>
                    <a:pt x="227" y="584"/>
                  </a:lnTo>
                  <a:lnTo>
                    <a:pt x="572"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4" name="Google Shape;384;p15"/>
            <p:cNvSpPr/>
            <p:nvPr/>
          </p:nvSpPr>
          <p:spPr>
            <a:xfrm>
              <a:off x="3697343" y="3147011"/>
              <a:ext cx="13214" cy="17463"/>
            </a:xfrm>
            <a:custGeom>
              <a:rect b="b" l="l" r="r" t="t"/>
              <a:pathLst>
                <a:path extrusionOk="0" h="489" w="370">
                  <a:moveTo>
                    <a:pt x="36" y="0"/>
                  </a:moveTo>
                  <a:lnTo>
                    <a:pt x="155" y="203"/>
                  </a:lnTo>
                  <a:lnTo>
                    <a:pt x="0" y="489"/>
                  </a:lnTo>
                  <a:lnTo>
                    <a:pt x="203" y="489"/>
                  </a:lnTo>
                  <a:lnTo>
                    <a:pt x="370" y="203"/>
                  </a:lnTo>
                  <a:lnTo>
                    <a:pt x="251"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5" name="Google Shape;385;p15"/>
            <p:cNvSpPr/>
            <p:nvPr/>
          </p:nvSpPr>
          <p:spPr>
            <a:xfrm>
              <a:off x="3326576" y="2354015"/>
              <a:ext cx="20428" cy="34034"/>
            </a:xfrm>
            <a:custGeom>
              <a:rect b="b" l="l" r="r" t="t"/>
              <a:pathLst>
                <a:path extrusionOk="0" h="953" w="572">
                  <a:moveTo>
                    <a:pt x="346" y="0"/>
                  </a:moveTo>
                  <a:lnTo>
                    <a:pt x="0" y="584"/>
                  </a:lnTo>
                  <a:lnTo>
                    <a:pt x="226" y="953"/>
                  </a:lnTo>
                  <a:lnTo>
                    <a:pt x="453" y="953"/>
                  </a:lnTo>
                  <a:lnTo>
                    <a:pt x="226" y="584"/>
                  </a:lnTo>
                  <a:lnTo>
                    <a:pt x="572"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6" name="Google Shape;386;p15"/>
            <p:cNvSpPr/>
            <p:nvPr/>
          </p:nvSpPr>
          <p:spPr>
            <a:xfrm>
              <a:off x="3314648" y="2360371"/>
              <a:ext cx="13214" cy="17463"/>
            </a:xfrm>
            <a:custGeom>
              <a:rect b="b" l="l" r="r" t="t"/>
              <a:pathLst>
                <a:path extrusionOk="0" h="489" w="370">
                  <a:moveTo>
                    <a:pt x="37" y="1"/>
                  </a:moveTo>
                  <a:lnTo>
                    <a:pt x="156" y="203"/>
                  </a:lnTo>
                  <a:lnTo>
                    <a:pt x="1" y="489"/>
                  </a:lnTo>
                  <a:lnTo>
                    <a:pt x="203" y="489"/>
                  </a:lnTo>
                  <a:lnTo>
                    <a:pt x="370" y="203"/>
                  </a:lnTo>
                  <a:lnTo>
                    <a:pt x="251"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7" name="Google Shape;387;p15"/>
            <p:cNvSpPr/>
            <p:nvPr/>
          </p:nvSpPr>
          <p:spPr>
            <a:xfrm>
              <a:off x="3681201" y="1814863"/>
              <a:ext cx="19570" cy="34891"/>
            </a:xfrm>
            <a:custGeom>
              <a:rect b="b" l="l" r="r" t="t"/>
              <a:pathLst>
                <a:path extrusionOk="0" h="977" w="548">
                  <a:moveTo>
                    <a:pt x="333" y="0"/>
                  </a:moveTo>
                  <a:lnTo>
                    <a:pt x="0" y="595"/>
                  </a:lnTo>
                  <a:lnTo>
                    <a:pt x="214" y="976"/>
                  </a:lnTo>
                  <a:lnTo>
                    <a:pt x="429" y="976"/>
                  </a:lnTo>
                  <a:lnTo>
                    <a:pt x="226" y="595"/>
                  </a:lnTo>
                  <a:lnTo>
                    <a:pt x="54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8" name="Google Shape;388;p15"/>
            <p:cNvSpPr/>
            <p:nvPr/>
          </p:nvSpPr>
          <p:spPr>
            <a:xfrm>
              <a:off x="3668844" y="1821220"/>
              <a:ext cx="13642" cy="17892"/>
            </a:xfrm>
            <a:custGeom>
              <a:rect b="b" l="l" r="r" t="t"/>
              <a:pathLst>
                <a:path extrusionOk="0" h="501" w="382">
                  <a:moveTo>
                    <a:pt x="48" y="1"/>
                  </a:moveTo>
                  <a:lnTo>
                    <a:pt x="167" y="227"/>
                  </a:lnTo>
                  <a:lnTo>
                    <a:pt x="1" y="501"/>
                  </a:lnTo>
                  <a:lnTo>
                    <a:pt x="215" y="501"/>
                  </a:lnTo>
                  <a:lnTo>
                    <a:pt x="382" y="227"/>
                  </a:lnTo>
                  <a:lnTo>
                    <a:pt x="263"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89" name="Google Shape;389;p15"/>
            <p:cNvSpPr/>
            <p:nvPr/>
          </p:nvSpPr>
          <p:spPr>
            <a:xfrm>
              <a:off x="4159534" y="1514235"/>
              <a:ext cx="19606" cy="34034"/>
            </a:xfrm>
            <a:custGeom>
              <a:rect b="b" l="l" r="r" t="t"/>
              <a:pathLst>
                <a:path extrusionOk="0" h="953" w="549">
                  <a:moveTo>
                    <a:pt x="334" y="0"/>
                  </a:moveTo>
                  <a:lnTo>
                    <a:pt x="1" y="584"/>
                  </a:lnTo>
                  <a:lnTo>
                    <a:pt x="215" y="953"/>
                  </a:lnTo>
                  <a:lnTo>
                    <a:pt x="429" y="953"/>
                  </a:lnTo>
                  <a:lnTo>
                    <a:pt x="227" y="584"/>
                  </a:lnTo>
                  <a:lnTo>
                    <a:pt x="54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0" name="Google Shape;390;p15"/>
            <p:cNvSpPr/>
            <p:nvPr/>
          </p:nvSpPr>
          <p:spPr>
            <a:xfrm>
              <a:off x="4147213" y="1520628"/>
              <a:ext cx="13642" cy="17463"/>
            </a:xfrm>
            <a:custGeom>
              <a:rect b="b" l="l" r="r" t="t"/>
              <a:pathLst>
                <a:path extrusionOk="0" h="489" w="382">
                  <a:moveTo>
                    <a:pt x="48" y="0"/>
                  </a:moveTo>
                  <a:lnTo>
                    <a:pt x="167" y="202"/>
                  </a:lnTo>
                  <a:lnTo>
                    <a:pt x="0" y="488"/>
                  </a:lnTo>
                  <a:lnTo>
                    <a:pt x="215" y="488"/>
                  </a:lnTo>
                  <a:lnTo>
                    <a:pt x="381" y="202"/>
                  </a:lnTo>
                  <a:lnTo>
                    <a:pt x="262"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1" name="Google Shape;391;p15"/>
            <p:cNvSpPr/>
            <p:nvPr/>
          </p:nvSpPr>
          <p:spPr>
            <a:xfrm>
              <a:off x="5555464" y="2541077"/>
              <a:ext cx="30248" cy="53212"/>
            </a:xfrm>
            <a:custGeom>
              <a:rect b="b" l="l" r="r" t="t"/>
              <a:pathLst>
                <a:path extrusionOk="0" h="1490" w="847">
                  <a:moveTo>
                    <a:pt x="501" y="1"/>
                  </a:moveTo>
                  <a:lnTo>
                    <a:pt x="1" y="906"/>
                  </a:lnTo>
                  <a:lnTo>
                    <a:pt x="322" y="1489"/>
                  </a:lnTo>
                  <a:lnTo>
                    <a:pt x="668" y="1489"/>
                  </a:lnTo>
                  <a:lnTo>
                    <a:pt x="334" y="906"/>
                  </a:lnTo>
                  <a:lnTo>
                    <a:pt x="846"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2" name="Google Shape;392;p15"/>
            <p:cNvSpPr/>
            <p:nvPr/>
          </p:nvSpPr>
          <p:spPr>
            <a:xfrm>
              <a:off x="5536358" y="2550433"/>
              <a:ext cx="20428" cy="27677"/>
            </a:xfrm>
            <a:custGeom>
              <a:rect b="b" l="l" r="r" t="t"/>
              <a:pathLst>
                <a:path extrusionOk="0" h="775" w="572">
                  <a:moveTo>
                    <a:pt x="60" y="1"/>
                  </a:moveTo>
                  <a:lnTo>
                    <a:pt x="250" y="346"/>
                  </a:lnTo>
                  <a:lnTo>
                    <a:pt x="0" y="775"/>
                  </a:lnTo>
                  <a:lnTo>
                    <a:pt x="310" y="775"/>
                  </a:lnTo>
                  <a:lnTo>
                    <a:pt x="572" y="346"/>
                  </a:lnTo>
                  <a:lnTo>
                    <a:pt x="381"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3" name="Google Shape;393;p15"/>
            <p:cNvSpPr/>
            <p:nvPr/>
          </p:nvSpPr>
          <p:spPr>
            <a:xfrm>
              <a:off x="4195247" y="2828527"/>
              <a:ext cx="12785" cy="12785"/>
            </a:xfrm>
            <a:custGeom>
              <a:rect b="b" l="l" r="r" t="t"/>
              <a:pathLst>
                <a:path extrusionOk="0" h="358" w="358">
                  <a:moveTo>
                    <a:pt x="179" y="1"/>
                  </a:moveTo>
                  <a:cubicBezTo>
                    <a:pt x="84" y="1"/>
                    <a:pt x="1" y="72"/>
                    <a:pt x="1" y="179"/>
                  </a:cubicBezTo>
                  <a:cubicBezTo>
                    <a:pt x="1" y="286"/>
                    <a:pt x="84" y="358"/>
                    <a:pt x="179" y="358"/>
                  </a:cubicBezTo>
                  <a:cubicBezTo>
                    <a:pt x="263" y="358"/>
                    <a:pt x="358" y="286"/>
                    <a:pt x="358" y="179"/>
                  </a:cubicBezTo>
                  <a:cubicBezTo>
                    <a:pt x="358" y="84"/>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4" name="Google Shape;394;p15"/>
            <p:cNvSpPr/>
            <p:nvPr/>
          </p:nvSpPr>
          <p:spPr>
            <a:xfrm>
              <a:off x="4195675" y="2811099"/>
              <a:ext cx="30213" cy="30213"/>
            </a:xfrm>
            <a:custGeom>
              <a:rect b="b" l="l" r="r" t="t"/>
              <a:pathLst>
                <a:path extrusionOk="0" h="846" w="846">
                  <a:moveTo>
                    <a:pt x="1" y="0"/>
                  </a:moveTo>
                  <a:lnTo>
                    <a:pt x="1" y="250"/>
                  </a:lnTo>
                  <a:cubicBezTo>
                    <a:pt x="167" y="250"/>
                    <a:pt x="310" y="310"/>
                    <a:pt x="429" y="429"/>
                  </a:cubicBezTo>
                  <a:cubicBezTo>
                    <a:pt x="536" y="536"/>
                    <a:pt x="596" y="679"/>
                    <a:pt x="596" y="846"/>
                  </a:cubicBezTo>
                  <a:lnTo>
                    <a:pt x="846" y="846"/>
                  </a:lnTo>
                  <a:cubicBezTo>
                    <a:pt x="846" y="370"/>
                    <a:pt x="465"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5" name="Google Shape;395;p15"/>
            <p:cNvSpPr/>
            <p:nvPr/>
          </p:nvSpPr>
          <p:spPr>
            <a:xfrm>
              <a:off x="4195247" y="2794921"/>
              <a:ext cx="46391" cy="46391"/>
            </a:xfrm>
            <a:custGeom>
              <a:rect b="b" l="l" r="r" t="t"/>
              <a:pathLst>
                <a:path extrusionOk="0" h="1299" w="1299">
                  <a:moveTo>
                    <a:pt x="1" y="1"/>
                  </a:moveTo>
                  <a:lnTo>
                    <a:pt x="1" y="263"/>
                  </a:lnTo>
                  <a:cubicBezTo>
                    <a:pt x="584" y="263"/>
                    <a:pt x="1037" y="715"/>
                    <a:pt x="1037" y="1299"/>
                  </a:cubicBezTo>
                  <a:lnTo>
                    <a:pt x="1298" y="1299"/>
                  </a:lnTo>
                  <a:cubicBezTo>
                    <a:pt x="1298" y="584"/>
                    <a:pt x="715"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6" name="Google Shape;396;p15"/>
            <p:cNvSpPr/>
            <p:nvPr/>
          </p:nvSpPr>
          <p:spPr>
            <a:xfrm>
              <a:off x="3464748" y="2501543"/>
              <a:ext cx="12785" cy="12785"/>
            </a:xfrm>
            <a:custGeom>
              <a:rect b="b" l="l" r="r" t="t"/>
              <a:pathLst>
                <a:path extrusionOk="0" h="358" w="358">
                  <a:moveTo>
                    <a:pt x="179" y="1"/>
                  </a:moveTo>
                  <a:cubicBezTo>
                    <a:pt x="96" y="1"/>
                    <a:pt x="1" y="72"/>
                    <a:pt x="1" y="179"/>
                  </a:cubicBezTo>
                  <a:cubicBezTo>
                    <a:pt x="1" y="286"/>
                    <a:pt x="84" y="358"/>
                    <a:pt x="179" y="358"/>
                  </a:cubicBezTo>
                  <a:cubicBezTo>
                    <a:pt x="275" y="358"/>
                    <a:pt x="358" y="286"/>
                    <a:pt x="358" y="179"/>
                  </a:cubicBezTo>
                  <a:cubicBezTo>
                    <a:pt x="358" y="96"/>
                    <a:pt x="287"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7" name="Google Shape;397;p15"/>
            <p:cNvSpPr/>
            <p:nvPr/>
          </p:nvSpPr>
          <p:spPr>
            <a:xfrm>
              <a:off x="3465605" y="2484115"/>
              <a:ext cx="30213" cy="30213"/>
            </a:xfrm>
            <a:custGeom>
              <a:rect b="b" l="l" r="r" t="t"/>
              <a:pathLst>
                <a:path extrusionOk="0" h="846" w="846">
                  <a:moveTo>
                    <a:pt x="1" y="1"/>
                  </a:moveTo>
                  <a:lnTo>
                    <a:pt x="1" y="251"/>
                  </a:lnTo>
                  <a:cubicBezTo>
                    <a:pt x="155" y="251"/>
                    <a:pt x="310" y="310"/>
                    <a:pt x="429" y="429"/>
                  </a:cubicBezTo>
                  <a:cubicBezTo>
                    <a:pt x="536" y="536"/>
                    <a:pt x="596" y="679"/>
                    <a:pt x="596" y="846"/>
                  </a:cubicBezTo>
                  <a:lnTo>
                    <a:pt x="846" y="846"/>
                  </a:lnTo>
                  <a:cubicBezTo>
                    <a:pt x="846" y="370"/>
                    <a:pt x="453"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8" name="Google Shape;398;p15"/>
            <p:cNvSpPr/>
            <p:nvPr/>
          </p:nvSpPr>
          <p:spPr>
            <a:xfrm>
              <a:off x="3464748" y="2467973"/>
              <a:ext cx="46391" cy="46355"/>
            </a:xfrm>
            <a:custGeom>
              <a:rect b="b" l="l" r="r" t="t"/>
              <a:pathLst>
                <a:path extrusionOk="0" h="1298" w="1299">
                  <a:moveTo>
                    <a:pt x="1" y="0"/>
                  </a:moveTo>
                  <a:lnTo>
                    <a:pt x="1" y="262"/>
                  </a:lnTo>
                  <a:cubicBezTo>
                    <a:pt x="584" y="262"/>
                    <a:pt x="1049" y="726"/>
                    <a:pt x="1049" y="1298"/>
                  </a:cubicBezTo>
                  <a:lnTo>
                    <a:pt x="1299" y="1298"/>
                  </a:lnTo>
                  <a:cubicBezTo>
                    <a:pt x="1299" y="584"/>
                    <a:pt x="715"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399" name="Google Shape;399;p15"/>
            <p:cNvSpPr/>
            <p:nvPr/>
          </p:nvSpPr>
          <p:spPr>
            <a:xfrm>
              <a:off x="3227509" y="2795350"/>
              <a:ext cx="12785" cy="13214"/>
            </a:xfrm>
            <a:custGeom>
              <a:rect b="b" l="l" r="r" t="t"/>
              <a:pathLst>
                <a:path extrusionOk="0" h="370" w="358">
                  <a:moveTo>
                    <a:pt x="179" y="1"/>
                  </a:moveTo>
                  <a:cubicBezTo>
                    <a:pt x="83" y="1"/>
                    <a:pt x="0" y="84"/>
                    <a:pt x="0" y="191"/>
                  </a:cubicBezTo>
                  <a:cubicBezTo>
                    <a:pt x="12" y="287"/>
                    <a:pt x="83" y="370"/>
                    <a:pt x="179" y="370"/>
                  </a:cubicBezTo>
                  <a:cubicBezTo>
                    <a:pt x="262" y="370"/>
                    <a:pt x="357" y="287"/>
                    <a:pt x="357" y="191"/>
                  </a:cubicBezTo>
                  <a:cubicBezTo>
                    <a:pt x="357" y="96"/>
                    <a:pt x="27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0" name="Google Shape;400;p15"/>
            <p:cNvSpPr/>
            <p:nvPr/>
          </p:nvSpPr>
          <p:spPr>
            <a:xfrm>
              <a:off x="3227902" y="2777922"/>
              <a:ext cx="30248" cy="30641"/>
            </a:xfrm>
            <a:custGeom>
              <a:rect b="b" l="l" r="r" t="t"/>
              <a:pathLst>
                <a:path extrusionOk="0" h="858" w="847">
                  <a:moveTo>
                    <a:pt x="1" y="1"/>
                  </a:moveTo>
                  <a:lnTo>
                    <a:pt x="1" y="263"/>
                  </a:lnTo>
                  <a:cubicBezTo>
                    <a:pt x="168" y="263"/>
                    <a:pt x="311" y="322"/>
                    <a:pt x="430" y="441"/>
                  </a:cubicBezTo>
                  <a:cubicBezTo>
                    <a:pt x="537" y="537"/>
                    <a:pt x="596" y="691"/>
                    <a:pt x="596" y="858"/>
                  </a:cubicBezTo>
                  <a:lnTo>
                    <a:pt x="846" y="858"/>
                  </a:lnTo>
                  <a:cubicBezTo>
                    <a:pt x="846" y="382"/>
                    <a:pt x="465"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1" name="Google Shape;401;p15"/>
            <p:cNvSpPr/>
            <p:nvPr/>
          </p:nvSpPr>
          <p:spPr>
            <a:xfrm>
              <a:off x="3227902" y="2762208"/>
              <a:ext cx="46391" cy="46355"/>
            </a:xfrm>
            <a:custGeom>
              <a:rect b="b" l="l" r="r" t="t"/>
              <a:pathLst>
                <a:path extrusionOk="0" h="1298" w="1299">
                  <a:moveTo>
                    <a:pt x="1" y="0"/>
                  </a:moveTo>
                  <a:lnTo>
                    <a:pt x="1" y="250"/>
                  </a:lnTo>
                  <a:cubicBezTo>
                    <a:pt x="561" y="250"/>
                    <a:pt x="1037" y="715"/>
                    <a:pt x="1037" y="1298"/>
                  </a:cubicBezTo>
                  <a:lnTo>
                    <a:pt x="1299" y="1298"/>
                  </a:lnTo>
                  <a:cubicBezTo>
                    <a:pt x="1299" y="584"/>
                    <a:pt x="715"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2" name="Google Shape;402;p15"/>
            <p:cNvSpPr/>
            <p:nvPr/>
          </p:nvSpPr>
          <p:spPr>
            <a:xfrm>
              <a:off x="4389558" y="2104848"/>
              <a:ext cx="12821" cy="12785"/>
            </a:xfrm>
            <a:custGeom>
              <a:rect b="b" l="l" r="r" t="t"/>
              <a:pathLst>
                <a:path extrusionOk="0" h="358" w="359">
                  <a:moveTo>
                    <a:pt x="179" y="0"/>
                  </a:moveTo>
                  <a:cubicBezTo>
                    <a:pt x="96" y="0"/>
                    <a:pt x="1" y="72"/>
                    <a:pt x="1" y="179"/>
                  </a:cubicBezTo>
                  <a:cubicBezTo>
                    <a:pt x="1" y="274"/>
                    <a:pt x="84" y="357"/>
                    <a:pt x="179" y="357"/>
                  </a:cubicBezTo>
                  <a:cubicBezTo>
                    <a:pt x="275" y="357"/>
                    <a:pt x="358" y="274"/>
                    <a:pt x="358" y="179"/>
                  </a:cubicBezTo>
                  <a:cubicBezTo>
                    <a:pt x="358" y="84"/>
                    <a:pt x="287"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3" name="Google Shape;403;p15"/>
            <p:cNvSpPr/>
            <p:nvPr/>
          </p:nvSpPr>
          <p:spPr>
            <a:xfrm>
              <a:off x="4390416" y="2086992"/>
              <a:ext cx="30213" cy="30641"/>
            </a:xfrm>
            <a:custGeom>
              <a:rect b="b" l="l" r="r" t="t"/>
              <a:pathLst>
                <a:path extrusionOk="0" h="858" w="846">
                  <a:moveTo>
                    <a:pt x="1" y="0"/>
                  </a:moveTo>
                  <a:lnTo>
                    <a:pt x="1" y="262"/>
                  </a:lnTo>
                  <a:cubicBezTo>
                    <a:pt x="155" y="262"/>
                    <a:pt x="310" y="322"/>
                    <a:pt x="429" y="441"/>
                  </a:cubicBezTo>
                  <a:cubicBezTo>
                    <a:pt x="536" y="536"/>
                    <a:pt x="596" y="691"/>
                    <a:pt x="596" y="857"/>
                  </a:cubicBezTo>
                  <a:lnTo>
                    <a:pt x="846" y="857"/>
                  </a:lnTo>
                  <a:cubicBezTo>
                    <a:pt x="846" y="381"/>
                    <a:pt x="453"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4" name="Google Shape;404;p15"/>
            <p:cNvSpPr/>
            <p:nvPr/>
          </p:nvSpPr>
          <p:spPr>
            <a:xfrm>
              <a:off x="4389558" y="2071243"/>
              <a:ext cx="46391" cy="46391"/>
            </a:xfrm>
            <a:custGeom>
              <a:rect b="b" l="l" r="r" t="t"/>
              <a:pathLst>
                <a:path extrusionOk="0" h="1299" w="1299">
                  <a:moveTo>
                    <a:pt x="1" y="1"/>
                  </a:moveTo>
                  <a:lnTo>
                    <a:pt x="1" y="251"/>
                  </a:lnTo>
                  <a:cubicBezTo>
                    <a:pt x="584" y="251"/>
                    <a:pt x="1049" y="715"/>
                    <a:pt x="1049" y="1298"/>
                  </a:cubicBezTo>
                  <a:lnTo>
                    <a:pt x="1299" y="1298"/>
                  </a:lnTo>
                  <a:cubicBezTo>
                    <a:pt x="1299" y="584"/>
                    <a:pt x="715"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5" name="Google Shape;405;p15"/>
            <p:cNvSpPr/>
            <p:nvPr/>
          </p:nvSpPr>
          <p:spPr>
            <a:xfrm>
              <a:off x="4790967" y="1831862"/>
              <a:ext cx="82103" cy="82103"/>
            </a:xfrm>
            <a:custGeom>
              <a:rect b="b" l="l" r="r" t="t"/>
              <a:pathLst>
                <a:path extrusionOk="0" h="2299" w="2299">
                  <a:moveTo>
                    <a:pt x="881" y="524"/>
                  </a:moveTo>
                  <a:cubicBezTo>
                    <a:pt x="965" y="524"/>
                    <a:pt x="1024" y="584"/>
                    <a:pt x="1024" y="679"/>
                  </a:cubicBezTo>
                  <a:cubicBezTo>
                    <a:pt x="1024" y="762"/>
                    <a:pt x="965" y="822"/>
                    <a:pt x="881" y="822"/>
                  </a:cubicBezTo>
                  <a:cubicBezTo>
                    <a:pt x="786" y="822"/>
                    <a:pt x="727" y="762"/>
                    <a:pt x="727" y="679"/>
                  </a:cubicBezTo>
                  <a:cubicBezTo>
                    <a:pt x="727" y="596"/>
                    <a:pt x="786" y="524"/>
                    <a:pt x="881" y="524"/>
                  </a:cubicBezTo>
                  <a:close/>
                  <a:moveTo>
                    <a:pt x="1441" y="524"/>
                  </a:moveTo>
                  <a:cubicBezTo>
                    <a:pt x="1536" y="524"/>
                    <a:pt x="1596" y="584"/>
                    <a:pt x="1596" y="679"/>
                  </a:cubicBezTo>
                  <a:cubicBezTo>
                    <a:pt x="1596" y="762"/>
                    <a:pt x="1536" y="822"/>
                    <a:pt x="1441" y="822"/>
                  </a:cubicBezTo>
                  <a:cubicBezTo>
                    <a:pt x="1358" y="822"/>
                    <a:pt x="1298" y="762"/>
                    <a:pt x="1298" y="679"/>
                  </a:cubicBezTo>
                  <a:cubicBezTo>
                    <a:pt x="1298" y="596"/>
                    <a:pt x="1358" y="524"/>
                    <a:pt x="1441" y="524"/>
                  </a:cubicBezTo>
                  <a:close/>
                  <a:moveTo>
                    <a:pt x="429" y="1096"/>
                  </a:moveTo>
                  <a:lnTo>
                    <a:pt x="429" y="1274"/>
                  </a:lnTo>
                  <a:lnTo>
                    <a:pt x="1846" y="1274"/>
                  </a:lnTo>
                  <a:lnTo>
                    <a:pt x="1846" y="1096"/>
                  </a:lnTo>
                  <a:close/>
                  <a:moveTo>
                    <a:pt x="1953" y="1001"/>
                  </a:moveTo>
                  <a:lnTo>
                    <a:pt x="1953" y="1298"/>
                  </a:lnTo>
                  <a:cubicBezTo>
                    <a:pt x="1917" y="1715"/>
                    <a:pt x="1584" y="2048"/>
                    <a:pt x="1143" y="2048"/>
                  </a:cubicBezTo>
                  <a:cubicBezTo>
                    <a:pt x="727" y="2048"/>
                    <a:pt x="393" y="1715"/>
                    <a:pt x="346" y="1298"/>
                  </a:cubicBezTo>
                  <a:lnTo>
                    <a:pt x="346" y="1001"/>
                  </a:lnTo>
                  <a:close/>
                  <a:moveTo>
                    <a:pt x="1143" y="0"/>
                  </a:moveTo>
                  <a:cubicBezTo>
                    <a:pt x="524" y="0"/>
                    <a:pt x="0" y="512"/>
                    <a:pt x="0" y="1155"/>
                  </a:cubicBezTo>
                  <a:cubicBezTo>
                    <a:pt x="12" y="1786"/>
                    <a:pt x="524" y="2298"/>
                    <a:pt x="1143" y="2298"/>
                  </a:cubicBezTo>
                  <a:cubicBezTo>
                    <a:pt x="1774" y="2298"/>
                    <a:pt x="2298" y="1786"/>
                    <a:pt x="2298" y="1155"/>
                  </a:cubicBezTo>
                  <a:cubicBezTo>
                    <a:pt x="2298" y="524"/>
                    <a:pt x="1786" y="0"/>
                    <a:pt x="1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6" name="Google Shape;406;p15"/>
            <p:cNvSpPr/>
            <p:nvPr/>
          </p:nvSpPr>
          <p:spPr>
            <a:xfrm>
              <a:off x="4090645" y="1786793"/>
              <a:ext cx="81674" cy="82103"/>
            </a:xfrm>
            <a:custGeom>
              <a:rect b="b" l="l" r="r" t="t"/>
              <a:pathLst>
                <a:path extrusionOk="0" h="2299" w="2287">
                  <a:moveTo>
                    <a:pt x="870" y="524"/>
                  </a:moveTo>
                  <a:cubicBezTo>
                    <a:pt x="965" y="524"/>
                    <a:pt x="1025" y="584"/>
                    <a:pt x="1025" y="667"/>
                  </a:cubicBezTo>
                  <a:cubicBezTo>
                    <a:pt x="1025" y="762"/>
                    <a:pt x="965" y="822"/>
                    <a:pt x="870" y="822"/>
                  </a:cubicBezTo>
                  <a:cubicBezTo>
                    <a:pt x="787" y="822"/>
                    <a:pt x="727" y="762"/>
                    <a:pt x="727" y="667"/>
                  </a:cubicBezTo>
                  <a:cubicBezTo>
                    <a:pt x="727" y="584"/>
                    <a:pt x="798" y="524"/>
                    <a:pt x="870" y="524"/>
                  </a:cubicBezTo>
                  <a:close/>
                  <a:moveTo>
                    <a:pt x="1441" y="524"/>
                  </a:moveTo>
                  <a:cubicBezTo>
                    <a:pt x="1525" y="524"/>
                    <a:pt x="1584" y="584"/>
                    <a:pt x="1584" y="667"/>
                  </a:cubicBezTo>
                  <a:cubicBezTo>
                    <a:pt x="1584" y="762"/>
                    <a:pt x="1525" y="822"/>
                    <a:pt x="1441" y="822"/>
                  </a:cubicBezTo>
                  <a:cubicBezTo>
                    <a:pt x="1346" y="822"/>
                    <a:pt x="1287" y="762"/>
                    <a:pt x="1287" y="667"/>
                  </a:cubicBezTo>
                  <a:cubicBezTo>
                    <a:pt x="1287" y="584"/>
                    <a:pt x="1346" y="524"/>
                    <a:pt x="1441" y="524"/>
                  </a:cubicBezTo>
                  <a:close/>
                  <a:moveTo>
                    <a:pt x="429" y="1084"/>
                  </a:moveTo>
                  <a:lnTo>
                    <a:pt x="429" y="1262"/>
                  </a:lnTo>
                  <a:lnTo>
                    <a:pt x="1846" y="1262"/>
                  </a:lnTo>
                  <a:lnTo>
                    <a:pt x="1846" y="1084"/>
                  </a:lnTo>
                  <a:close/>
                  <a:moveTo>
                    <a:pt x="1941" y="1000"/>
                  </a:moveTo>
                  <a:lnTo>
                    <a:pt x="1941" y="1298"/>
                  </a:lnTo>
                  <a:cubicBezTo>
                    <a:pt x="1918" y="1715"/>
                    <a:pt x="1572" y="2036"/>
                    <a:pt x="1144" y="2036"/>
                  </a:cubicBezTo>
                  <a:cubicBezTo>
                    <a:pt x="727" y="2036"/>
                    <a:pt x="382" y="1715"/>
                    <a:pt x="334" y="1298"/>
                  </a:cubicBezTo>
                  <a:lnTo>
                    <a:pt x="334" y="1000"/>
                  </a:lnTo>
                  <a:close/>
                  <a:moveTo>
                    <a:pt x="1144" y="0"/>
                  </a:moveTo>
                  <a:cubicBezTo>
                    <a:pt x="513" y="0"/>
                    <a:pt x="1" y="512"/>
                    <a:pt x="1" y="1143"/>
                  </a:cubicBezTo>
                  <a:cubicBezTo>
                    <a:pt x="13" y="1774"/>
                    <a:pt x="513" y="2298"/>
                    <a:pt x="1144" y="2298"/>
                  </a:cubicBezTo>
                  <a:cubicBezTo>
                    <a:pt x="1763" y="2298"/>
                    <a:pt x="2287" y="1786"/>
                    <a:pt x="2287" y="1143"/>
                  </a:cubicBezTo>
                  <a:cubicBezTo>
                    <a:pt x="2287" y="524"/>
                    <a:pt x="1787" y="0"/>
                    <a:pt x="1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7" name="Google Shape;407;p15"/>
            <p:cNvSpPr/>
            <p:nvPr/>
          </p:nvSpPr>
          <p:spPr>
            <a:xfrm>
              <a:off x="4776075" y="3414890"/>
              <a:ext cx="52355" cy="51890"/>
            </a:xfrm>
            <a:custGeom>
              <a:rect b="b" l="l" r="r" t="t"/>
              <a:pathLst>
                <a:path extrusionOk="0" h="1453" w="1466">
                  <a:moveTo>
                    <a:pt x="560" y="322"/>
                  </a:moveTo>
                  <a:cubicBezTo>
                    <a:pt x="632" y="322"/>
                    <a:pt x="655" y="369"/>
                    <a:pt x="655" y="417"/>
                  </a:cubicBezTo>
                  <a:cubicBezTo>
                    <a:pt x="655" y="477"/>
                    <a:pt x="608" y="500"/>
                    <a:pt x="560" y="500"/>
                  </a:cubicBezTo>
                  <a:cubicBezTo>
                    <a:pt x="501" y="500"/>
                    <a:pt x="477" y="465"/>
                    <a:pt x="477" y="417"/>
                  </a:cubicBezTo>
                  <a:cubicBezTo>
                    <a:pt x="465" y="369"/>
                    <a:pt x="513" y="322"/>
                    <a:pt x="560" y="322"/>
                  </a:cubicBezTo>
                  <a:close/>
                  <a:moveTo>
                    <a:pt x="929" y="322"/>
                  </a:moveTo>
                  <a:cubicBezTo>
                    <a:pt x="989" y="322"/>
                    <a:pt x="1013" y="369"/>
                    <a:pt x="1013" y="417"/>
                  </a:cubicBezTo>
                  <a:cubicBezTo>
                    <a:pt x="1013" y="477"/>
                    <a:pt x="965" y="500"/>
                    <a:pt x="929" y="500"/>
                  </a:cubicBezTo>
                  <a:cubicBezTo>
                    <a:pt x="858" y="500"/>
                    <a:pt x="834" y="465"/>
                    <a:pt x="834" y="417"/>
                  </a:cubicBezTo>
                  <a:cubicBezTo>
                    <a:pt x="834" y="369"/>
                    <a:pt x="858" y="322"/>
                    <a:pt x="929" y="322"/>
                  </a:cubicBezTo>
                  <a:close/>
                  <a:moveTo>
                    <a:pt x="274" y="679"/>
                  </a:moveTo>
                  <a:lnTo>
                    <a:pt x="274" y="798"/>
                  </a:lnTo>
                  <a:lnTo>
                    <a:pt x="1179" y="798"/>
                  </a:lnTo>
                  <a:lnTo>
                    <a:pt x="1179" y="679"/>
                  </a:lnTo>
                  <a:close/>
                  <a:moveTo>
                    <a:pt x="1251" y="619"/>
                  </a:moveTo>
                  <a:lnTo>
                    <a:pt x="1251" y="822"/>
                  </a:lnTo>
                  <a:cubicBezTo>
                    <a:pt x="1239" y="1084"/>
                    <a:pt x="1013" y="1298"/>
                    <a:pt x="751" y="1298"/>
                  </a:cubicBezTo>
                  <a:cubicBezTo>
                    <a:pt x="477" y="1298"/>
                    <a:pt x="251" y="1084"/>
                    <a:pt x="239" y="822"/>
                  </a:cubicBezTo>
                  <a:lnTo>
                    <a:pt x="239" y="619"/>
                  </a:lnTo>
                  <a:close/>
                  <a:moveTo>
                    <a:pt x="727" y="0"/>
                  </a:moveTo>
                  <a:cubicBezTo>
                    <a:pt x="334" y="0"/>
                    <a:pt x="1" y="322"/>
                    <a:pt x="1" y="727"/>
                  </a:cubicBezTo>
                  <a:cubicBezTo>
                    <a:pt x="1" y="1131"/>
                    <a:pt x="334" y="1453"/>
                    <a:pt x="727" y="1453"/>
                  </a:cubicBezTo>
                  <a:cubicBezTo>
                    <a:pt x="1132" y="1453"/>
                    <a:pt x="1465" y="1131"/>
                    <a:pt x="1465" y="727"/>
                  </a:cubicBezTo>
                  <a:cubicBezTo>
                    <a:pt x="1465" y="322"/>
                    <a:pt x="113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8" name="Google Shape;408;p15"/>
            <p:cNvSpPr/>
            <p:nvPr/>
          </p:nvSpPr>
          <p:spPr>
            <a:xfrm>
              <a:off x="3662488" y="3202294"/>
              <a:ext cx="62961" cy="62533"/>
            </a:xfrm>
            <a:custGeom>
              <a:rect b="b" l="l" r="r" t="t"/>
              <a:pathLst>
                <a:path extrusionOk="0" h="1751" w="1763">
                  <a:moveTo>
                    <a:pt x="679" y="405"/>
                  </a:moveTo>
                  <a:cubicBezTo>
                    <a:pt x="738" y="405"/>
                    <a:pt x="786" y="441"/>
                    <a:pt x="786" y="524"/>
                  </a:cubicBezTo>
                  <a:cubicBezTo>
                    <a:pt x="786" y="584"/>
                    <a:pt x="750" y="631"/>
                    <a:pt x="679" y="631"/>
                  </a:cubicBezTo>
                  <a:cubicBezTo>
                    <a:pt x="619" y="631"/>
                    <a:pt x="560" y="595"/>
                    <a:pt x="560" y="524"/>
                  </a:cubicBezTo>
                  <a:cubicBezTo>
                    <a:pt x="572" y="441"/>
                    <a:pt x="619" y="405"/>
                    <a:pt x="679" y="405"/>
                  </a:cubicBezTo>
                  <a:close/>
                  <a:moveTo>
                    <a:pt x="1119" y="405"/>
                  </a:moveTo>
                  <a:cubicBezTo>
                    <a:pt x="1179" y="405"/>
                    <a:pt x="1238" y="441"/>
                    <a:pt x="1238" y="524"/>
                  </a:cubicBezTo>
                  <a:cubicBezTo>
                    <a:pt x="1238" y="584"/>
                    <a:pt x="1191" y="631"/>
                    <a:pt x="1119" y="631"/>
                  </a:cubicBezTo>
                  <a:cubicBezTo>
                    <a:pt x="1060" y="631"/>
                    <a:pt x="1000" y="595"/>
                    <a:pt x="1000" y="524"/>
                  </a:cubicBezTo>
                  <a:cubicBezTo>
                    <a:pt x="1000" y="441"/>
                    <a:pt x="1048" y="405"/>
                    <a:pt x="1119" y="405"/>
                  </a:cubicBezTo>
                  <a:close/>
                  <a:moveTo>
                    <a:pt x="334" y="834"/>
                  </a:moveTo>
                  <a:lnTo>
                    <a:pt x="334" y="965"/>
                  </a:lnTo>
                  <a:lnTo>
                    <a:pt x="1417" y="965"/>
                  </a:lnTo>
                  <a:lnTo>
                    <a:pt x="1417" y="834"/>
                  </a:lnTo>
                  <a:close/>
                  <a:moveTo>
                    <a:pt x="1512" y="762"/>
                  </a:moveTo>
                  <a:lnTo>
                    <a:pt x="1512" y="976"/>
                  </a:lnTo>
                  <a:cubicBezTo>
                    <a:pt x="1477" y="1298"/>
                    <a:pt x="1215" y="1548"/>
                    <a:pt x="893" y="1548"/>
                  </a:cubicBezTo>
                  <a:cubicBezTo>
                    <a:pt x="572" y="1548"/>
                    <a:pt x="298" y="1286"/>
                    <a:pt x="286" y="976"/>
                  </a:cubicBezTo>
                  <a:lnTo>
                    <a:pt x="286" y="762"/>
                  </a:lnTo>
                  <a:close/>
                  <a:moveTo>
                    <a:pt x="881" y="0"/>
                  </a:moveTo>
                  <a:cubicBezTo>
                    <a:pt x="393" y="0"/>
                    <a:pt x="0" y="405"/>
                    <a:pt x="0" y="881"/>
                  </a:cubicBezTo>
                  <a:cubicBezTo>
                    <a:pt x="0" y="1369"/>
                    <a:pt x="405" y="1750"/>
                    <a:pt x="881" y="1750"/>
                  </a:cubicBezTo>
                  <a:cubicBezTo>
                    <a:pt x="1369" y="1750"/>
                    <a:pt x="1762" y="1357"/>
                    <a:pt x="1762" y="881"/>
                  </a:cubicBezTo>
                  <a:cubicBezTo>
                    <a:pt x="1762" y="381"/>
                    <a:pt x="1357"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09" name="Google Shape;409;p15"/>
            <p:cNvSpPr/>
            <p:nvPr/>
          </p:nvSpPr>
          <p:spPr>
            <a:xfrm>
              <a:off x="4231388" y="2924629"/>
              <a:ext cx="62533" cy="62961"/>
            </a:xfrm>
            <a:custGeom>
              <a:rect b="b" l="l" r="r" t="t"/>
              <a:pathLst>
                <a:path extrusionOk="0" h="1763" w="1751">
                  <a:moveTo>
                    <a:pt x="667" y="393"/>
                  </a:moveTo>
                  <a:cubicBezTo>
                    <a:pt x="727" y="393"/>
                    <a:pt x="787" y="441"/>
                    <a:pt x="787" y="512"/>
                  </a:cubicBezTo>
                  <a:cubicBezTo>
                    <a:pt x="787" y="572"/>
                    <a:pt x="739" y="631"/>
                    <a:pt x="667" y="631"/>
                  </a:cubicBezTo>
                  <a:cubicBezTo>
                    <a:pt x="608" y="631"/>
                    <a:pt x="548" y="584"/>
                    <a:pt x="548" y="512"/>
                  </a:cubicBezTo>
                  <a:cubicBezTo>
                    <a:pt x="548" y="453"/>
                    <a:pt x="608" y="393"/>
                    <a:pt x="667" y="393"/>
                  </a:cubicBezTo>
                  <a:close/>
                  <a:moveTo>
                    <a:pt x="1096" y="393"/>
                  </a:moveTo>
                  <a:cubicBezTo>
                    <a:pt x="1156" y="393"/>
                    <a:pt x="1215" y="441"/>
                    <a:pt x="1215" y="512"/>
                  </a:cubicBezTo>
                  <a:cubicBezTo>
                    <a:pt x="1215" y="572"/>
                    <a:pt x="1179" y="631"/>
                    <a:pt x="1096" y="631"/>
                  </a:cubicBezTo>
                  <a:cubicBezTo>
                    <a:pt x="1037" y="631"/>
                    <a:pt x="977" y="584"/>
                    <a:pt x="977" y="512"/>
                  </a:cubicBezTo>
                  <a:cubicBezTo>
                    <a:pt x="1001" y="453"/>
                    <a:pt x="1037" y="393"/>
                    <a:pt x="1096" y="393"/>
                  </a:cubicBezTo>
                  <a:close/>
                  <a:moveTo>
                    <a:pt x="322" y="834"/>
                  </a:moveTo>
                  <a:lnTo>
                    <a:pt x="322" y="977"/>
                  </a:lnTo>
                  <a:lnTo>
                    <a:pt x="1418" y="977"/>
                  </a:lnTo>
                  <a:lnTo>
                    <a:pt x="1418" y="834"/>
                  </a:lnTo>
                  <a:close/>
                  <a:moveTo>
                    <a:pt x="1501" y="762"/>
                  </a:moveTo>
                  <a:lnTo>
                    <a:pt x="1501" y="989"/>
                  </a:lnTo>
                  <a:cubicBezTo>
                    <a:pt x="1477" y="1298"/>
                    <a:pt x="1203" y="1548"/>
                    <a:pt x="894" y="1548"/>
                  </a:cubicBezTo>
                  <a:cubicBezTo>
                    <a:pt x="560" y="1548"/>
                    <a:pt x="298" y="1298"/>
                    <a:pt x="286" y="989"/>
                  </a:cubicBezTo>
                  <a:lnTo>
                    <a:pt x="286" y="762"/>
                  </a:lnTo>
                  <a:close/>
                  <a:moveTo>
                    <a:pt x="882" y="0"/>
                  </a:moveTo>
                  <a:cubicBezTo>
                    <a:pt x="382" y="0"/>
                    <a:pt x="1" y="405"/>
                    <a:pt x="1" y="881"/>
                  </a:cubicBezTo>
                  <a:cubicBezTo>
                    <a:pt x="1" y="1358"/>
                    <a:pt x="382" y="1763"/>
                    <a:pt x="882" y="1763"/>
                  </a:cubicBezTo>
                  <a:cubicBezTo>
                    <a:pt x="1370" y="1763"/>
                    <a:pt x="1751" y="1358"/>
                    <a:pt x="1751" y="881"/>
                  </a:cubicBezTo>
                  <a:cubicBezTo>
                    <a:pt x="1751" y="393"/>
                    <a:pt x="1358" y="0"/>
                    <a:pt x="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0" name="Google Shape;410;p15"/>
            <p:cNvSpPr/>
            <p:nvPr/>
          </p:nvSpPr>
          <p:spPr>
            <a:xfrm>
              <a:off x="4506088" y="1758723"/>
              <a:ext cx="82103" cy="81674"/>
            </a:xfrm>
            <a:custGeom>
              <a:rect b="b" l="l" r="r" t="t"/>
              <a:pathLst>
                <a:path extrusionOk="0" h="2287" w="2299">
                  <a:moveTo>
                    <a:pt x="869" y="524"/>
                  </a:moveTo>
                  <a:cubicBezTo>
                    <a:pt x="953" y="524"/>
                    <a:pt x="1012" y="584"/>
                    <a:pt x="1012" y="667"/>
                  </a:cubicBezTo>
                  <a:cubicBezTo>
                    <a:pt x="1012" y="763"/>
                    <a:pt x="953" y="822"/>
                    <a:pt x="869" y="822"/>
                  </a:cubicBezTo>
                  <a:cubicBezTo>
                    <a:pt x="774" y="822"/>
                    <a:pt x="715" y="763"/>
                    <a:pt x="715" y="667"/>
                  </a:cubicBezTo>
                  <a:cubicBezTo>
                    <a:pt x="715" y="596"/>
                    <a:pt x="786" y="524"/>
                    <a:pt x="869" y="524"/>
                  </a:cubicBezTo>
                  <a:close/>
                  <a:moveTo>
                    <a:pt x="1429" y="524"/>
                  </a:moveTo>
                  <a:cubicBezTo>
                    <a:pt x="1524" y="524"/>
                    <a:pt x="1584" y="584"/>
                    <a:pt x="1584" y="667"/>
                  </a:cubicBezTo>
                  <a:cubicBezTo>
                    <a:pt x="1584" y="763"/>
                    <a:pt x="1524" y="822"/>
                    <a:pt x="1429" y="822"/>
                  </a:cubicBezTo>
                  <a:cubicBezTo>
                    <a:pt x="1346" y="822"/>
                    <a:pt x="1286" y="763"/>
                    <a:pt x="1286" y="667"/>
                  </a:cubicBezTo>
                  <a:cubicBezTo>
                    <a:pt x="1286" y="596"/>
                    <a:pt x="1357" y="524"/>
                    <a:pt x="1429" y="524"/>
                  </a:cubicBezTo>
                  <a:close/>
                  <a:moveTo>
                    <a:pt x="417" y="1084"/>
                  </a:moveTo>
                  <a:lnTo>
                    <a:pt x="417" y="1263"/>
                  </a:lnTo>
                  <a:lnTo>
                    <a:pt x="1834" y="1263"/>
                  </a:lnTo>
                  <a:lnTo>
                    <a:pt x="1834" y="1084"/>
                  </a:lnTo>
                  <a:close/>
                  <a:moveTo>
                    <a:pt x="1953" y="1001"/>
                  </a:moveTo>
                  <a:lnTo>
                    <a:pt x="1953" y="1298"/>
                  </a:lnTo>
                  <a:cubicBezTo>
                    <a:pt x="1917" y="1715"/>
                    <a:pt x="1572" y="2036"/>
                    <a:pt x="1143" y="2036"/>
                  </a:cubicBezTo>
                  <a:cubicBezTo>
                    <a:pt x="726" y="2036"/>
                    <a:pt x="381" y="1715"/>
                    <a:pt x="345" y="1298"/>
                  </a:cubicBezTo>
                  <a:lnTo>
                    <a:pt x="345" y="1001"/>
                  </a:lnTo>
                  <a:close/>
                  <a:moveTo>
                    <a:pt x="1143" y="1"/>
                  </a:moveTo>
                  <a:cubicBezTo>
                    <a:pt x="524" y="1"/>
                    <a:pt x="0" y="501"/>
                    <a:pt x="0" y="1144"/>
                  </a:cubicBezTo>
                  <a:cubicBezTo>
                    <a:pt x="0" y="1786"/>
                    <a:pt x="512" y="2287"/>
                    <a:pt x="1143" y="2287"/>
                  </a:cubicBezTo>
                  <a:cubicBezTo>
                    <a:pt x="1774" y="2287"/>
                    <a:pt x="2298" y="1786"/>
                    <a:pt x="2298" y="1144"/>
                  </a:cubicBezTo>
                  <a:cubicBezTo>
                    <a:pt x="2298" y="524"/>
                    <a:pt x="1786" y="1"/>
                    <a:pt x="1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1" name="Google Shape;411;p15"/>
            <p:cNvSpPr/>
            <p:nvPr/>
          </p:nvSpPr>
          <p:spPr>
            <a:xfrm>
              <a:off x="3568921" y="2765173"/>
              <a:ext cx="82103" cy="82103"/>
            </a:xfrm>
            <a:custGeom>
              <a:rect b="b" l="l" r="r" t="t"/>
              <a:pathLst>
                <a:path extrusionOk="0" h="2299" w="2299">
                  <a:moveTo>
                    <a:pt x="870" y="536"/>
                  </a:moveTo>
                  <a:cubicBezTo>
                    <a:pt x="953" y="536"/>
                    <a:pt x="1013" y="596"/>
                    <a:pt x="1013" y="691"/>
                  </a:cubicBezTo>
                  <a:cubicBezTo>
                    <a:pt x="1013" y="774"/>
                    <a:pt x="953" y="834"/>
                    <a:pt x="870" y="834"/>
                  </a:cubicBezTo>
                  <a:cubicBezTo>
                    <a:pt x="775" y="834"/>
                    <a:pt x="715" y="774"/>
                    <a:pt x="715" y="691"/>
                  </a:cubicBezTo>
                  <a:cubicBezTo>
                    <a:pt x="715" y="596"/>
                    <a:pt x="799" y="536"/>
                    <a:pt x="870" y="536"/>
                  </a:cubicBezTo>
                  <a:close/>
                  <a:moveTo>
                    <a:pt x="1430" y="536"/>
                  </a:moveTo>
                  <a:cubicBezTo>
                    <a:pt x="1525" y="536"/>
                    <a:pt x="1584" y="596"/>
                    <a:pt x="1584" y="691"/>
                  </a:cubicBezTo>
                  <a:cubicBezTo>
                    <a:pt x="1584" y="774"/>
                    <a:pt x="1525" y="834"/>
                    <a:pt x="1430" y="834"/>
                  </a:cubicBezTo>
                  <a:cubicBezTo>
                    <a:pt x="1346" y="834"/>
                    <a:pt x="1287" y="774"/>
                    <a:pt x="1287" y="691"/>
                  </a:cubicBezTo>
                  <a:cubicBezTo>
                    <a:pt x="1287" y="596"/>
                    <a:pt x="1358" y="536"/>
                    <a:pt x="1430" y="536"/>
                  </a:cubicBezTo>
                  <a:close/>
                  <a:moveTo>
                    <a:pt x="418" y="1096"/>
                  </a:moveTo>
                  <a:lnTo>
                    <a:pt x="418" y="1275"/>
                  </a:lnTo>
                  <a:lnTo>
                    <a:pt x="1834" y="1275"/>
                  </a:lnTo>
                  <a:lnTo>
                    <a:pt x="1834" y="1096"/>
                  </a:lnTo>
                  <a:close/>
                  <a:moveTo>
                    <a:pt x="1953" y="1013"/>
                  </a:moveTo>
                  <a:lnTo>
                    <a:pt x="1953" y="1310"/>
                  </a:lnTo>
                  <a:cubicBezTo>
                    <a:pt x="1918" y="1727"/>
                    <a:pt x="1584" y="2060"/>
                    <a:pt x="1156" y="2060"/>
                  </a:cubicBezTo>
                  <a:cubicBezTo>
                    <a:pt x="739" y="2060"/>
                    <a:pt x="394" y="1727"/>
                    <a:pt x="346" y="1310"/>
                  </a:cubicBezTo>
                  <a:lnTo>
                    <a:pt x="346" y="1013"/>
                  </a:lnTo>
                  <a:close/>
                  <a:moveTo>
                    <a:pt x="1156" y="1"/>
                  </a:moveTo>
                  <a:cubicBezTo>
                    <a:pt x="525" y="1"/>
                    <a:pt x="1" y="513"/>
                    <a:pt x="1" y="1144"/>
                  </a:cubicBezTo>
                  <a:cubicBezTo>
                    <a:pt x="1" y="1786"/>
                    <a:pt x="513" y="2298"/>
                    <a:pt x="1156" y="2298"/>
                  </a:cubicBezTo>
                  <a:cubicBezTo>
                    <a:pt x="1775" y="2298"/>
                    <a:pt x="2299" y="1786"/>
                    <a:pt x="2299" y="1144"/>
                  </a:cubicBezTo>
                  <a:cubicBezTo>
                    <a:pt x="2299" y="524"/>
                    <a:pt x="1787" y="1"/>
                    <a:pt x="1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2" name="Google Shape;412;p15"/>
            <p:cNvSpPr/>
            <p:nvPr/>
          </p:nvSpPr>
          <p:spPr>
            <a:xfrm>
              <a:off x="5670280" y="3169117"/>
              <a:ext cx="81674" cy="82103"/>
            </a:xfrm>
            <a:custGeom>
              <a:rect b="b" l="l" r="r" t="t"/>
              <a:pathLst>
                <a:path extrusionOk="0" h="2299" w="2287">
                  <a:moveTo>
                    <a:pt x="870" y="536"/>
                  </a:moveTo>
                  <a:cubicBezTo>
                    <a:pt x="965" y="536"/>
                    <a:pt x="1024" y="596"/>
                    <a:pt x="1024" y="691"/>
                  </a:cubicBezTo>
                  <a:cubicBezTo>
                    <a:pt x="1024" y="774"/>
                    <a:pt x="965" y="834"/>
                    <a:pt x="870" y="834"/>
                  </a:cubicBezTo>
                  <a:cubicBezTo>
                    <a:pt x="786" y="834"/>
                    <a:pt x="727" y="774"/>
                    <a:pt x="727" y="691"/>
                  </a:cubicBezTo>
                  <a:cubicBezTo>
                    <a:pt x="727" y="596"/>
                    <a:pt x="786" y="536"/>
                    <a:pt x="870" y="536"/>
                  </a:cubicBezTo>
                  <a:close/>
                  <a:moveTo>
                    <a:pt x="1441" y="536"/>
                  </a:moveTo>
                  <a:cubicBezTo>
                    <a:pt x="1524" y="536"/>
                    <a:pt x="1584" y="596"/>
                    <a:pt x="1584" y="691"/>
                  </a:cubicBezTo>
                  <a:cubicBezTo>
                    <a:pt x="1584" y="774"/>
                    <a:pt x="1524" y="834"/>
                    <a:pt x="1441" y="834"/>
                  </a:cubicBezTo>
                  <a:cubicBezTo>
                    <a:pt x="1346" y="834"/>
                    <a:pt x="1286" y="774"/>
                    <a:pt x="1286" y="691"/>
                  </a:cubicBezTo>
                  <a:cubicBezTo>
                    <a:pt x="1286" y="596"/>
                    <a:pt x="1346" y="536"/>
                    <a:pt x="1441" y="536"/>
                  </a:cubicBezTo>
                  <a:close/>
                  <a:moveTo>
                    <a:pt x="429" y="1096"/>
                  </a:moveTo>
                  <a:lnTo>
                    <a:pt x="429" y="1274"/>
                  </a:lnTo>
                  <a:lnTo>
                    <a:pt x="1846" y="1274"/>
                  </a:lnTo>
                  <a:lnTo>
                    <a:pt x="1846" y="1096"/>
                  </a:lnTo>
                  <a:close/>
                  <a:moveTo>
                    <a:pt x="1941" y="1013"/>
                  </a:moveTo>
                  <a:lnTo>
                    <a:pt x="1941" y="1310"/>
                  </a:lnTo>
                  <a:cubicBezTo>
                    <a:pt x="1917" y="1727"/>
                    <a:pt x="1572" y="2060"/>
                    <a:pt x="1143" y="2060"/>
                  </a:cubicBezTo>
                  <a:cubicBezTo>
                    <a:pt x="727" y="2060"/>
                    <a:pt x="381" y="1727"/>
                    <a:pt x="334" y="1310"/>
                  </a:cubicBezTo>
                  <a:lnTo>
                    <a:pt x="334" y="1013"/>
                  </a:lnTo>
                  <a:close/>
                  <a:moveTo>
                    <a:pt x="1143" y="0"/>
                  </a:moveTo>
                  <a:cubicBezTo>
                    <a:pt x="512" y="0"/>
                    <a:pt x="0" y="512"/>
                    <a:pt x="0" y="1155"/>
                  </a:cubicBezTo>
                  <a:cubicBezTo>
                    <a:pt x="0" y="1786"/>
                    <a:pt x="512" y="2298"/>
                    <a:pt x="1143" y="2298"/>
                  </a:cubicBezTo>
                  <a:cubicBezTo>
                    <a:pt x="1763" y="2298"/>
                    <a:pt x="2286" y="1786"/>
                    <a:pt x="2286" y="1155"/>
                  </a:cubicBezTo>
                  <a:cubicBezTo>
                    <a:pt x="2286" y="524"/>
                    <a:pt x="1786" y="0"/>
                    <a:pt x="1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3" name="Google Shape;413;p15"/>
            <p:cNvSpPr/>
            <p:nvPr/>
          </p:nvSpPr>
          <p:spPr>
            <a:xfrm>
              <a:off x="3589348" y="1756187"/>
              <a:ext cx="60390" cy="55712"/>
            </a:xfrm>
            <a:custGeom>
              <a:rect b="b" l="l" r="r" t="t"/>
              <a:pathLst>
                <a:path extrusionOk="0" h="1560" w="1691">
                  <a:moveTo>
                    <a:pt x="1286" y="417"/>
                  </a:moveTo>
                  <a:cubicBezTo>
                    <a:pt x="1316" y="417"/>
                    <a:pt x="1346" y="429"/>
                    <a:pt x="1370" y="453"/>
                  </a:cubicBezTo>
                  <a:cubicBezTo>
                    <a:pt x="1393" y="500"/>
                    <a:pt x="1393" y="572"/>
                    <a:pt x="1358" y="619"/>
                  </a:cubicBezTo>
                  <a:lnTo>
                    <a:pt x="917" y="1048"/>
                  </a:lnTo>
                  <a:cubicBezTo>
                    <a:pt x="905" y="1072"/>
                    <a:pt x="881" y="1084"/>
                    <a:pt x="846" y="1084"/>
                  </a:cubicBezTo>
                  <a:cubicBezTo>
                    <a:pt x="822" y="1084"/>
                    <a:pt x="786" y="1060"/>
                    <a:pt x="762" y="1048"/>
                  </a:cubicBezTo>
                  <a:lnTo>
                    <a:pt x="322" y="619"/>
                  </a:lnTo>
                  <a:cubicBezTo>
                    <a:pt x="286" y="572"/>
                    <a:pt x="286" y="500"/>
                    <a:pt x="322" y="453"/>
                  </a:cubicBezTo>
                  <a:cubicBezTo>
                    <a:pt x="346" y="429"/>
                    <a:pt x="375" y="417"/>
                    <a:pt x="405" y="417"/>
                  </a:cubicBezTo>
                  <a:cubicBezTo>
                    <a:pt x="435" y="417"/>
                    <a:pt x="465" y="429"/>
                    <a:pt x="488" y="453"/>
                  </a:cubicBezTo>
                  <a:lnTo>
                    <a:pt x="846" y="810"/>
                  </a:lnTo>
                  <a:lnTo>
                    <a:pt x="1203" y="453"/>
                  </a:lnTo>
                  <a:cubicBezTo>
                    <a:pt x="1227" y="429"/>
                    <a:pt x="1256" y="417"/>
                    <a:pt x="1286" y="417"/>
                  </a:cubicBezTo>
                  <a:close/>
                  <a:moveTo>
                    <a:pt x="227" y="0"/>
                  </a:moveTo>
                  <a:cubicBezTo>
                    <a:pt x="107" y="0"/>
                    <a:pt x="0" y="95"/>
                    <a:pt x="0" y="214"/>
                  </a:cubicBezTo>
                  <a:lnTo>
                    <a:pt x="0" y="845"/>
                  </a:lnTo>
                  <a:lnTo>
                    <a:pt x="0" y="869"/>
                  </a:lnTo>
                  <a:lnTo>
                    <a:pt x="0" y="917"/>
                  </a:lnTo>
                  <a:cubicBezTo>
                    <a:pt x="0" y="1274"/>
                    <a:pt x="369" y="1560"/>
                    <a:pt x="846" y="1560"/>
                  </a:cubicBezTo>
                  <a:cubicBezTo>
                    <a:pt x="1310" y="1560"/>
                    <a:pt x="1691" y="1274"/>
                    <a:pt x="1691" y="917"/>
                  </a:cubicBezTo>
                  <a:lnTo>
                    <a:pt x="1691" y="869"/>
                  </a:lnTo>
                  <a:lnTo>
                    <a:pt x="1691" y="845"/>
                  </a:lnTo>
                  <a:lnTo>
                    <a:pt x="1691" y="214"/>
                  </a:lnTo>
                  <a:cubicBezTo>
                    <a:pt x="1679" y="83"/>
                    <a:pt x="1596"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4" name="Google Shape;414;p15"/>
            <p:cNvSpPr/>
            <p:nvPr/>
          </p:nvSpPr>
          <p:spPr>
            <a:xfrm>
              <a:off x="4317276" y="3398284"/>
              <a:ext cx="60854" cy="55747"/>
            </a:xfrm>
            <a:custGeom>
              <a:rect b="b" l="l" r="r" t="t"/>
              <a:pathLst>
                <a:path extrusionOk="0" h="1561" w="1704">
                  <a:moveTo>
                    <a:pt x="1293" y="430"/>
                  </a:moveTo>
                  <a:cubicBezTo>
                    <a:pt x="1322" y="430"/>
                    <a:pt x="1352" y="441"/>
                    <a:pt x="1370" y="465"/>
                  </a:cubicBezTo>
                  <a:cubicBezTo>
                    <a:pt x="1406" y="513"/>
                    <a:pt x="1406" y="584"/>
                    <a:pt x="1358" y="632"/>
                  </a:cubicBezTo>
                  <a:lnTo>
                    <a:pt x="929" y="1061"/>
                  </a:lnTo>
                  <a:cubicBezTo>
                    <a:pt x="918" y="1072"/>
                    <a:pt x="882" y="1084"/>
                    <a:pt x="858" y="1084"/>
                  </a:cubicBezTo>
                  <a:cubicBezTo>
                    <a:pt x="822" y="1084"/>
                    <a:pt x="799" y="1072"/>
                    <a:pt x="763" y="1061"/>
                  </a:cubicBezTo>
                  <a:lnTo>
                    <a:pt x="334" y="632"/>
                  </a:lnTo>
                  <a:cubicBezTo>
                    <a:pt x="287" y="584"/>
                    <a:pt x="287" y="513"/>
                    <a:pt x="334" y="465"/>
                  </a:cubicBezTo>
                  <a:cubicBezTo>
                    <a:pt x="358" y="441"/>
                    <a:pt x="388" y="430"/>
                    <a:pt x="418" y="430"/>
                  </a:cubicBezTo>
                  <a:cubicBezTo>
                    <a:pt x="447" y="430"/>
                    <a:pt x="477" y="441"/>
                    <a:pt x="501" y="465"/>
                  </a:cubicBezTo>
                  <a:lnTo>
                    <a:pt x="858" y="822"/>
                  </a:lnTo>
                  <a:lnTo>
                    <a:pt x="1215" y="465"/>
                  </a:lnTo>
                  <a:cubicBezTo>
                    <a:pt x="1233" y="441"/>
                    <a:pt x="1263" y="430"/>
                    <a:pt x="1293" y="430"/>
                  </a:cubicBezTo>
                  <a:close/>
                  <a:moveTo>
                    <a:pt x="227" y="1"/>
                  </a:moveTo>
                  <a:cubicBezTo>
                    <a:pt x="108" y="1"/>
                    <a:pt x="1" y="108"/>
                    <a:pt x="1" y="227"/>
                  </a:cubicBezTo>
                  <a:lnTo>
                    <a:pt x="1" y="846"/>
                  </a:lnTo>
                  <a:lnTo>
                    <a:pt x="1" y="882"/>
                  </a:lnTo>
                  <a:lnTo>
                    <a:pt x="1" y="930"/>
                  </a:lnTo>
                  <a:cubicBezTo>
                    <a:pt x="1" y="1287"/>
                    <a:pt x="382" y="1561"/>
                    <a:pt x="858" y="1561"/>
                  </a:cubicBezTo>
                  <a:cubicBezTo>
                    <a:pt x="1310" y="1561"/>
                    <a:pt x="1703" y="1287"/>
                    <a:pt x="1703" y="930"/>
                  </a:cubicBezTo>
                  <a:lnTo>
                    <a:pt x="1703" y="882"/>
                  </a:lnTo>
                  <a:lnTo>
                    <a:pt x="1703" y="846"/>
                  </a:lnTo>
                  <a:lnTo>
                    <a:pt x="1703" y="227"/>
                  </a:lnTo>
                  <a:cubicBezTo>
                    <a:pt x="1691" y="96"/>
                    <a:pt x="1596" y="1"/>
                    <a:pt x="1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5" name="Google Shape;415;p15"/>
            <p:cNvSpPr/>
            <p:nvPr/>
          </p:nvSpPr>
          <p:spPr>
            <a:xfrm>
              <a:off x="3807052" y="3068764"/>
              <a:ext cx="60818" cy="55747"/>
            </a:xfrm>
            <a:custGeom>
              <a:rect b="b" l="l" r="r" t="t"/>
              <a:pathLst>
                <a:path extrusionOk="0" h="1561" w="1703">
                  <a:moveTo>
                    <a:pt x="1292" y="429"/>
                  </a:moveTo>
                  <a:cubicBezTo>
                    <a:pt x="1322" y="429"/>
                    <a:pt x="1352" y="441"/>
                    <a:pt x="1370" y="465"/>
                  </a:cubicBezTo>
                  <a:cubicBezTo>
                    <a:pt x="1405" y="513"/>
                    <a:pt x="1405" y="584"/>
                    <a:pt x="1358" y="632"/>
                  </a:cubicBezTo>
                  <a:lnTo>
                    <a:pt x="929" y="1060"/>
                  </a:lnTo>
                  <a:cubicBezTo>
                    <a:pt x="917" y="1072"/>
                    <a:pt x="881" y="1084"/>
                    <a:pt x="858" y="1084"/>
                  </a:cubicBezTo>
                  <a:cubicBezTo>
                    <a:pt x="822" y="1084"/>
                    <a:pt x="798" y="1072"/>
                    <a:pt x="762" y="1060"/>
                  </a:cubicBezTo>
                  <a:lnTo>
                    <a:pt x="334" y="632"/>
                  </a:lnTo>
                  <a:cubicBezTo>
                    <a:pt x="286" y="584"/>
                    <a:pt x="286" y="513"/>
                    <a:pt x="334" y="465"/>
                  </a:cubicBezTo>
                  <a:cubicBezTo>
                    <a:pt x="357" y="441"/>
                    <a:pt x="387" y="429"/>
                    <a:pt x="417" y="429"/>
                  </a:cubicBezTo>
                  <a:cubicBezTo>
                    <a:pt x="447" y="429"/>
                    <a:pt x="477" y="441"/>
                    <a:pt x="500" y="465"/>
                  </a:cubicBezTo>
                  <a:lnTo>
                    <a:pt x="858" y="822"/>
                  </a:lnTo>
                  <a:lnTo>
                    <a:pt x="1215" y="465"/>
                  </a:lnTo>
                  <a:cubicBezTo>
                    <a:pt x="1233" y="441"/>
                    <a:pt x="1262" y="429"/>
                    <a:pt x="1292" y="429"/>
                  </a:cubicBezTo>
                  <a:close/>
                  <a:moveTo>
                    <a:pt x="227" y="1"/>
                  </a:moveTo>
                  <a:cubicBezTo>
                    <a:pt x="107" y="1"/>
                    <a:pt x="0" y="108"/>
                    <a:pt x="0" y="227"/>
                  </a:cubicBezTo>
                  <a:lnTo>
                    <a:pt x="0" y="846"/>
                  </a:lnTo>
                  <a:lnTo>
                    <a:pt x="0" y="882"/>
                  </a:lnTo>
                  <a:lnTo>
                    <a:pt x="0" y="929"/>
                  </a:lnTo>
                  <a:cubicBezTo>
                    <a:pt x="0" y="1286"/>
                    <a:pt x="381" y="1560"/>
                    <a:pt x="858" y="1560"/>
                  </a:cubicBezTo>
                  <a:cubicBezTo>
                    <a:pt x="1310" y="1560"/>
                    <a:pt x="1703" y="1286"/>
                    <a:pt x="1703" y="929"/>
                  </a:cubicBezTo>
                  <a:lnTo>
                    <a:pt x="1703" y="882"/>
                  </a:lnTo>
                  <a:lnTo>
                    <a:pt x="1703" y="846"/>
                  </a:lnTo>
                  <a:lnTo>
                    <a:pt x="1703" y="227"/>
                  </a:lnTo>
                  <a:cubicBezTo>
                    <a:pt x="1691" y="96"/>
                    <a:pt x="1596" y="1"/>
                    <a:pt x="1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6" name="Google Shape;416;p15"/>
            <p:cNvSpPr/>
            <p:nvPr/>
          </p:nvSpPr>
          <p:spPr>
            <a:xfrm>
              <a:off x="5501896" y="2991804"/>
              <a:ext cx="60854" cy="55747"/>
            </a:xfrm>
            <a:custGeom>
              <a:rect b="b" l="l" r="r" t="t"/>
              <a:pathLst>
                <a:path extrusionOk="0" h="1561" w="1704">
                  <a:moveTo>
                    <a:pt x="1310" y="426"/>
                  </a:moveTo>
                  <a:cubicBezTo>
                    <a:pt x="1340" y="426"/>
                    <a:pt x="1370" y="435"/>
                    <a:pt x="1394" y="453"/>
                  </a:cubicBezTo>
                  <a:cubicBezTo>
                    <a:pt x="1417" y="501"/>
                    <a:pt x="1417" y="584"/>
                    <a:pt x="1370" y="620"/>
                  </a:cubicBezTo>
                  <a:lnTo>
                    <a:pt x="941" y="1060"/>
                  </a:lnTo>
                  <a:cubicBezTo>
                    <a:pt x="929" y="1072"/>
                    <a:pt x="894" y="1084"/>
                    <a:pt x="870" y="1084"/>
                  </a:cubicBezTo>
                  <a:cubicBezTo>
                    <a:pt x="834" y="1084"/>
                    <a:pt x="810" y="1072"/>
                    <a:pt x="775" y="1060"/>
                  </a:cubicBezTo>
                  <a:lnTo>
                    <a:pt x="346" y="620"/>
                  </a:lnTo>
                  <a:cubicBezTo>
                    <a:pt x="298" y="584"/>
                    <a:pt x="298" y="501"/>
                    <a:pt x="346" y="453"/>
                  </a:cubicBezTo>
                  <a:cubicBezTo>
                    <a:pt x="370" y="435"/>
                    <a:pt x="399" y="426"/>
                    <a:pt x="429" y="426"/>
                  </a:cubicBezTo>
                  <a:cubicBezTo>
                    <a:pt x="459" y="426"/>
                    <a:pt x="489" y="435"/>
                    <a:pt x="513" y="453"/>
                  </a:cubicBezTo>
                  <a:lnTo>
                    <a:pt x="870" y="810"/>
                  </a:lnTo>
                  <a:lnTo>
                    <a:pt x="1227" y="453"/>
                  </a:lnTo>
                  <a:cubicBezTo>
                    <a:pt x="1251" y="435"/>
                    <a:pt x="1281" y="426"/>
                    <a:pt x="1310" y="426"/>
                  </a:cubicBezTo>
                  <a:close/>
                  <a:moveTo>
                    <a:pt x="227" y="1"/>
                  </a:moveTo>
                  <a:cubicBezTo>
                    <a:pt x="108" y="1"/>
                    <a:pt x="1" y="108"/>
                    <a:pt x="1" y="227"/>
                  </a:cubicBezTo>
                  <a:lnTo>
                    <a:pt x="1" y="846"/>
                  </a:lnTo>
                  <a:lnTo>
                    <a:pt x="1" y="882"/>
                  </a:lnTo>
                  <a:lnTo>
                    <a:pt x="1" y="917"/>
                  </a:lnTo>
                  <a:cubicBezTo>
                    <a:pt x="1" y="1275"/>
                    <a:pt x="382" y="1560"/>
                    <a:pt x="858" y="1560"/>
                  </a:cubicBezTo>
                  <a:cubicBezTo>
                    <a:pt x="1310" y="1560"/>
                    <a:pt x="1703" y="1275"/>
                    <a:pt x="1703" y="917"/>
                  </a:cubicBezTo>
                  <a:lnTo>
                    <a:pt x="1703" y="882"/>
                  </a:lnTo>
                  <a:lnTo>
                    <a:pt x="1703" y="846"/>
                  </a:lnTo>
                  <a:lnTo>
                    <a:pt x="1703" y="227"/>
                  </a:lnTo>
                  <a:cubicBezTo>
                    <a:pt x="1703" y="84"/>
                    <a:pt x="1620" y="1"/>
                    <a:pt x="1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7" name="Google Shape;417;p15"/>
            <p:cNvSpPr/>
            <p:nvPr/>
          </p:nvSpPr>
          <p:spPr>
            <a:xfrm>
              <a:off x="5259122" y="2203486"/>
              <a:ext cx="60818" cy="55747"/>
            </a:xfrm>
            <a:custGeom>
              <a:rect b="b" l="l" r="r" t="t"/>
              <a:pathLst>
                <a:path extrusionOk="0" h="1561" w="1703">
                  <a:moveTo>
                    <a:pt x="1310" y="429"/>
                  </a:moveTo>
                  <a:cubicBezTo>
                    <a:pt x="1340" y="429"/>
                    <a:pt x="1369" y="441"/>
                    <a:pt x="1393" y="465"/>
                  </a:cubicBezTo>
                  <a:cubicBezTo>
                    <a:pt x="1417" y="512"/>
                    <a:pt x="1417" y="584"/>
                    <a:pt x="1369" y="631"/>
                  </a:cubicBezTo>
                  <a:lnTo>
                    <a:pt x="941" y="1060"/>
                  </a:lnTo>
                  <a:cubicBezTo>
                    <a:pt x="929" y="1072"/>
                    <a:pt x="893" y="1084"/>
                    <a:pt x="869" y="1084"/>
                  </a:cubicBezTo>
                  <a:cubicBezTo>
                    <a:pt x="834" y="1084"/>
                    <a:pt x="810" y="1072"/>
                    <a:pt x="774" y="1060"/>
                  </a:cubicBezTo>
                  <a:lnTo>
                    <a:pt x="345" y="631"/>
                  </a:lnTo>
                  <a:cubicBezTo>
                    <a:pt x="298" y="584"/>
                    <a:pt x="298" y="512"/>
                    <a:pt x="345" y="465"/>
                  </a:cubicBezTo>
                  <a:cubicBezTo>
                    <a:pt x="369" y="441"/>
                    <a:pt x="399" y="429"/>
                    <a:pt x="429" y="429"/>
                  </a:cubicBezTo>
                  <a:cubicBezTo>
                    <a:pt x="459" y="429"/>
                    <a:pt x="488" y="441"/>
                    <a:pt x="512" y="465"/>
                  </a:cubicBezTo>
                  <a:lnTo>
                    <a:pt x="869" y="822"/>
                  </a:lnTo>
                  <a:lnTo>
                    <a:pt x="1226" y="465"/>
                  </a:lnTo>
                  <a:cubicBezTo>
                    <a:pt x="1250" y="441"/>
                    <a:pt x="1280" y="429"/>
                    <a:pt x="1310" y="429"/>
                  </a:cubicBezTo>
                  <a:close/>
                  <a:moveTo>
                    <a:pt x="226" y="0"/>
                  </a:moveTo>
                  <a:cubicBezTo>
                    <a:pt x="107" y="0"/>
                    <a:pt x="0" y="108"/>
                    <a:pt x="0" y="227"/>
                  </a:cubicBezTo>
                  <a:lnTo>
                    <a:pt x="0" y="846"/>
                  </a:lnTo>
                  <a:lnTo>
                    <a:pt x="0" y="881"/>
                  </a:lnTo>
                  <a:lnTo>
                    <a:pt x="0" y="929"/>
                  </a:lnTo>
                  <a:cubicBezTo>
                    <a:pt x="0" y="1274"/>
                    <a:pt x="369" y="1560"/>
                    <a:pt x="845" y="1560"/>
                  </a:cubicBezTo>
                  <a:cubicBezTo>
                    <a:pt x="1310" y="1560"/>
                    <a:pt x="1703" y="1286"/>
                    <a:pt x="1703" y="929"/>
                  </a:cubicBezTo>
                  <a:lnTo>
                    <a:pt x="1703" y="881"/>
                  </a:lnTo>
                  <a:lnTo>
                    <a:pt x="1703" y="846"/>
                  </a:lnTo>
                  <a:lnTo>
                    <a:pt x="1703" y="227"/>
                  </a:lnTo>
                  <a:cubicBezTo>
                    <a:pt x="1703" y="96"/>
                    <a:pt x="1607"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8" name="Google Shape;418;p15"/>
            <p:cNvSpPr/>
            <p:nvPr/>
          </p:nvSpPr>
          <p:spPr>
            <a:xfrm>
              <a:off x="5571214" y="2005532"/>
              <a:ext cx="76996" cy="94745"/>
            </a:xfrm>
            <a:custGeom>
              <a:rect b="b" l="l" r="r" t="t"/>
              <a:pathLst>
                <a:path extrusionOk="0" h="2653" w="2156">
                  <a:moveTo>
                    <a:pt x="1892" y="1"/>
                  </a:moveTo>
                  <a:cubicBezTo>
                    <a:pt x="1791" y="1"/>
                    <a:pt x="1605" y="101"/>
                    <a:pt x="1501" y="174"/>
                  </a:cubicBezTo>
                  <a:cubicBezTo>
                    <a:pt x="1410" y="145"/>
                    <a:pt x="1267" y="130"/>
                    <a:pt x="1125" y="130"/>
                  </a:cubicBezTo>
                  <a:cubicBezTo>
                    <a:pt x="969" y="130"/>
                    <a:pt x="814" y="148"/>
                    <a:pt x="727" y="186"/>
                  </a:cubicBezTo>
                  <a:cubicBezTo>
                    <a:pt x="495" y="22"/>
                    <a:pt x="350" y="6"/>
                    <a:pt x="303" y="6"/>
                  </a:cubicBezTo>
                  <a:cubicBezTo>
                    <a:pt x="292" y="6"/>
                    <a:pt x="286" y="7"/>
                    <a:pt x="286" y="7"/>
                  </a:cubicBezTo>
                  <a:cubicBezTo>
                    <a:pt x="286" y="7"/>
                    <a:pt x="179" y="186"/>
                    <a:pt x="250" y="436"/>
                  </a:cubicBezTo>
                  <a:cubicBezTo>
                    <a:pt x="167" y="555"/>
                    <a:pt x="84" y="650"/>
                    <a:pt x="84" y="864"/>
                  </a:cubicBezTo>
                  <a:cubicBezTo>
                    <a:pt x="96" y="971"/>
                    <a:pt x="107" y="1091"/>
                    <a:pt x="155" y="1198"/>
                  </a:cubicBezTo>
                  <a:lnTo>
                    <a:pt x="191" y="1305"/>
                  </a:lnTo>
                  <a:cubicBezTo>
                    <a:pt x="298" y="1495"/>
                    <a:pt x="512" y="1626"/>
                    <a:pt x="869" y="1662"/>
                  </a:cubicBezTo>
                  <a:cubicBezTo>
                    <a:pt x="822" y="1710"/>
                    <a:pt x="762" y="1757"/>
                    <a:pt x="750" y="1853"/>
                  </a:cubicBezTo>
                  <a:cubicBezTo>
                    <a:pt x="714" y="1881"/>
                    <a:pt x="648" y="1897"/>
                    <a:pt x="580" y="1897"/>
                  </a:cubicBezTo>
                  <a:cubicBezTo>
                    <a:pt x="535" y="1897"/>
                    <a:pt x="490" y="1890"/>
                    <a:pt x="453" y="1876"/>
                  </a:cubicBezTo>
                  <a:cubicBezTo>
                    <a:pt x="319" y="1843"/>
                    <a:pt x="258" y="1599"/>
                    <a:pt x="83" y="1599"/>
                  </a:cubicBezTo>
                  <a:cubicBezTo>
                    <a:pt x="72" y="1599"/>
                    <a:pt x="60" y="1600"/>
                    <a:pt x="48" y="1602"/>
                  </a:cubicBezTo>
                  <a:cubicBezTo>
                    <a:pt x="0" y="1614"/>
                    <a:pt x="12" y="1650"/>
                    <a:pt x="48" y="1662"/>
                  </a:cubicBezTo>
                  <a:cubicBezTo>
                    <a:pt x="107" y="1710"/>
                    <a:pt x="167" y="1745"/>
                    <a:pt x="215" y="1864"/>
                  </a:cubicBezTo>
                  <a:cubicBezTo>
                    <a:pt x="238" y="1960"/>
                    <a:pt x="310" y="2103"/>
                    <a:pt x="548" y="2103"/>
                  </a:cubicBezTo>
                  <a:cubicBezTo>
                    <a:pt x="643" y="2103"/>
                    <a:pt x="715" y="2091"/>
                    <a:pt x="715" y="2091"/>
                  </a:cubicBezTo>
                  <a:lnTo>
                    <a:pt x="715" y="2388"/>
                  </a:lnTo>
                  <a:cubicBezTo>
                    <a:pt x="715" y="2472"/>
                    <a:pt x="584" y="2507"/>
                    <a:pt x="584" y="2555"/>
                  </a:cubicBezTo>
                  <a:cubicBezTo>
                    <a:pt x="584" y="2567"/>
                    <a:pt x="619" y="2567"/>
                    <a:pt x="655" y="2567"/>
                  </a:cubicBezTo>
                  <a:cubicBezTo>
                    <a:pt x="727" y="2567"/>
                    <a:pt x="858" y="2507"/>
                    <a:pt x="858" y="2400"/>
                  </a:cubicBezTo>
                  <a:lnTo>
                    <a:pt x="858" y="2019"/>
                  </a:lnTo>
                  <a:cubicBezTo>
                    <a:pt x="858" y="1912"/>
                    <a:pt x="917" y="1876"/>
                    <a:pt x="917" y="1876"/>
                  </a:cubicBezTo>
                  <a:lnTo>
                    <a:pt x="917" y="1876"/>
                  </a:lnTo>
                  <a:cubicBezTo>
                    <a:pt x="917" y="1876"/>
                    <a:pt x="917" y="2436"/>
                    <a:pt x="905" y="2507"/>
                  </a:cubicBezTo>
                  <a:cubicBezTo>
                    <a:pt x="881" y="2603"/>
                    <a:pt x="846" y="2579"/>
                    <a:pt x="846" y="2626"/>
                  </a:cubicBezTo>
                  <a:cubicBezTo>
                    <a:pt x="846" y="2644"/>
                    <a:pt x="860" y="2652"/>
                    <a:pt x="881" y="2652"/>
                  </a:cubicBezTo>
                  <a:cubicBezTo>
                    <a:pt x="934" y="2652"/>
                    <a:pt x="1030" y="2604"/>
                    <a:pt x="1072" y="2519"/>
                  </a:cubicBezTo>
                  <a:cubicBezTo>
                    <a:pt x="1120" y="2424"/>
                    <a:pt x="1108" y="1876"/>
                    <a:pt x="1108" y="1876"/>
                  </a:cubicBezTo>
                  <a:lnTo>
                    <a:pt x="1143" y="1876"/>
                  </a:lnTo>
                  <a:lnTo>
                    <a:pt x="1143" y="2234"/>
                  </a:lnTo>
                  <a:cubicBezTo>
                    <a:pt x="1143" y="2353"/>
                    <a:pt x="1131" y="2507"/>
                    <a:pt x="1203" y="2567"/>
                  </a:cubicBezTo>
                  <a:cubicBezTo>
                    <a:pt x="1238" y="2602"/>
                    <a:pt x="1329" y="2649"/>
                    <a:pt x="1376" y="2649"/>
                  </a:cubicBezTo>
                  <a:cubicBezTo>
                    <a:pt x="1394" y="2649"/>
                    <a:pt x="1405" y="2643"/>
                    <a:pt x="1405" y="2626"/>
                  </a:cubicBezTo>
                  <a:cubicBezTo>
                    <a:pt x="1405" y="2579"/>
                    <a:pt x="1322" y="2555"/>
                    <a:pt x="1322" y="2436"/>
                  </a:cubicBezTo>
                  <a:lnTo>
                    <a:pt x="1322" y="1912"/>
                  </a:lnTo>
                  <a:cubicBezTo>
                    <a:pt x="1381" y="1912"/>
                    <a:pt x="1381" y="2091"/>
                    <a:pt x="1381" y="2091"/>
                  </a:cubicBezTo>
                  <a:lnTo>
                    <a:pt x="1381" y="2412"/>
                  </a:lnTo>
                  <a:cubicBezTo>
                    <a:pt x="1381" y="2412"/>
                    <a:pt x="1370" y="2531"/>
                    <a:pt x="1524" y="2579"/>
                  </a:cubicBezTo>
                  <a:cubicBezTo>
                    <a:pt x="1542" y="2585"/>
                    <a:pt x="1581" y="2588"/>
                    <a:pt x="1615" y="2588"/>
                  </a:cubicBezTo>
                  <a:cubicBezTo>
                    <a:pt x="1649" y="2588"/>
                    <a:pt x="1679" y="2585"/>
                    <a:pt x="1679" y="2579"/>
                  </a:cubicBezTo>
                  <a:cubicBezTo>
                    <a:pt x="1679" y="2555"/>
                    <a:pt x="1548" y="2507"/>
                    <a:pt x="1548" y="2412"/>
                  </a:cubicBezTo>
                  <a:lnTo>
                    <a:pt x="1548" y="2091"/>
                  </a:lnTo>
                  <a:cubicBezTo>
                    <a:pt x="1548" y="1853"/>
                    <a:pt x="1512" y="1757"/>
                    <a:pt x="1405" y="1686"/>
                  </a:cubicBezTo>
                  <a:cubicBezTo>
                    <a:pt x="1739" y="1662"/>
                    <a:pt x="1965" y="1567"/>
                    <a:pt x="2072" y="1329"/>
                  </a:cubicBezTo>
                  <a:cubicBezTo>
                    <a:pt x="2084" y="1329"/>
                    <a:pt x="2108" y="1221"/>
                    <a:pt x="2108" y="1221"/>
                  </a:cubicBezTo>
                  <a:cubicBezTo>
                    <a:pt x="2143" y="1138"/>
                    <a:pt x="2143" y="1031"/>
                    <a:pt x="2155" y="912"/>
                  </a:cubicBezTo>
                  <a:cubicBezTo>
                    <a:pt x="2155" y="590"/>
                    <a:pt x="2001" y="471"/>
                    <a:pt x="1965" y="412"/>
                  </a:cubicBezTo>
                  <a:cubicBezTo>
                    <a:pt x="2012" y="150"/>
                    <a:pt x="1953" y="55"/>
                    <a:pt x="1929" y="7"/>
                  </a:cubicBezTo>
                  <a:cubicBezTo>
                    <a:pt x="1919" y="3"/>
                    <a:pt x="1906" y="1"/>
                    <a:pt x="1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19" name="Google Shape;419;p15"/>
            <p:cNvSpPr/>
            <p:nvPr/>
          </p:nvSpPr>
          <p:spPr>
            <a:xfrm>
              <a:off x="4679972" y="1990390"/>
              <a:ext cx="42569" cy="53640"/>
            </a:xfrm>
            <a:custGeom>
              <a:rect b="b" l="l" r="r" t="t"/>
              <a:pathLst>
                <a:path extrusionOk="0" h="1502" w="1192">
                  <a:moveTo>
                    <a:pt x="1058" y="1"/>
                  </a:moveTo>
                  <a:cubicBezTo>
                    <a:pt x="1002" y="1"/>
                    <a:pt x="889" y="53"/>
                    <a:pt x="834" y="86"/>
                  </a:cubicBezTo>
                  <a:cubicBezTo>
                    <a:pt x="790" y="76"/>
                    <a:pt x="723" y="70"/>
                    <a:pt x="653" y="70"/>
                  </a:cubicBezTo>
                  <a:cubicBezTo>
                    <a:pt x="554" y="70"/>
                    <a:pt x="450" y="82"/>
                    <a:pt x="394" y="110"/>
                  </a:cubicBezTo>
                  <a:cubicBezTo>
                    <a:pt x="265" y="10"/>
                    <a:pt x="185" y="2"/>
                    <a:pt x="162" y="2"/>
                  </a:cubicBezTo>
                  <a:cubicBezTo>
                    <a:pt x="158" y="2"/>
                    <a:pt x="156" y="2"/>
                    <a:pt x="156" y="2"/>
                  </a:cubicBezTo>
                  <a:cubicBezTo>
                    <a:pt x="156" y="2"/>
                    <a:pt x="96" y="110"/>
                    <a:pt x="144" y="241"/>
                  </a:cubicBezTo>
                  <a:cubicBezTo>
                    <a:pt x="84" y="312"/>
                    <a:pt x="60" y="360"/>
                    <a:pt x="60" y="479"/>
                  </a:cubicBezTo>
                  <a:cubicBezTo>
                    <a:pt x="48" y="586"/>
                    <a:pt x="60" y="645"/>
                    <a:pt x="72" y="705"/>
                  </a:cubicBezTo>
                  <a:lnTo>
                    <a:pt x="108" y="764"/>
                  </a:lnTo>
                  <a:cubicBezTo>
                    <a:pt x="168" y="860"/>
                    <a:pt x="287" y="943"/>
                    <a:pt x="477" y="955"/>
                  </a:cubicBezTo>
                  <a:cubicBezTo>
                    <a:pt x="441" y="967"/>
                    <a:pt x="418" y="1014"/>
                    <a:pt x="418" y="1062"/>
                  </a:cubicBezTo>
                  <a:cubicBezTo>
                    <a:pt x="397" y="1076"/>
                    <a:pt x="363" y="1082"/>
                    <a:pt x="328" y="1082"/>
                  </a:cubicBezTo>
                  <a:cubicBezTo>
                    <a:pt x="302" y="1082"/>
                    <a:pt x="276" y="1079"/>
                    <a:pt x="251" y="1074"/>
                  </a:cubicBezTo>
                  <a:cubicBezTo>
                    <a:pt x="185" y="1041"/>
                    <a:pt x="149" y="917"/>
                    <a:pt x="50" y="917"/>
                  </a:cubicBezTo>
                  <a:cubicBezTo>
                    <a:pt x="42" y="917"/>
                    <a:pt x="34" y="917"/>
                    <a:pt x="25" y="919"/>
                  </a:cubicBezTo>
                  <a:cubicBezTo>
                    <a:pt x="1" y="919"/>
                    <a:pt x="13" y="943"/>
                    <a:pt x="25" y="955"/>
                  </a:cubicBezTo>
                  <a:cubicBezTo>
                    <a:pt x="60" y="979"/>
                    <a:pt x="108" y="1003"/>
                    <a:pt x="120" y="1074"/>
                  </a:cubicBezTo>
                  <a:cubicBezTo>
                    <a:pt x="132" y="1122"/>
                    <a:pt x="179" y="1205"/>
                    <a:pt x="310" y="1205"/>
                  </a:cubicBezTo>
                  <a:lnTo>
                    <a:pt x="394" y="1205"/>
                  </a:lnTo>
                  <a:lnTo>
                    <a:pt x="394" y="1372"/>
                  </a:lnTo>
                  <a:cubicBezTo>
                    <a:pt x="394" y="1431"/>
                    <a:pt x="322" y="1443"/>
                    <a:pt x="322" y="1455"/>
                  </a:cubicBezTo>
                  <a:cubicBezTo>
                    <a:pt x="322" y="1479"/>
                    <a:pt x="358" y="1479"/>
                    <a:pt x="370" y="1479"/>
                  </a:cubicBezTo>
                  <a:cubicBezTo>
                    <a:pt x="418" y="1479"/>
                    <a:pt x="489" y="1443"/>
                    <a:pt x="489" y="1384"/>
                  </a:cubicBezTo>
                  <a:lnTo>
                    <a:pt x="489" y="1157"/>
                  </a:lnTo>
                  <a:cubicBezTo>
                    <a:pt x="489" y="1098"/>
                    <a:pt x="513" y="1086"/>
                    <a:pt x="513" y="1086"/>
                  </a:cubicBezTo>
                  <a:lnTo>
                    <a:pt x="513" y="1431"/>
                  </a:lnTo>
                  <a:cubicBezTo>
                    <a:pt x="501" y="1479"/>
                    <a:pt x="489" y="1479"/>
                    <a:pt x="489" y="1491"/>
                  </a:cubicBezTo>
                  <a:cubicBezTo>
                    <a:pt x="489" y="1498"/>
                    <a:pt x="497" y="1502"/>
                    <a:pt x="508" y="1502"/>
                  </a:cubicBezTo>
                  <a:cubicBezTo>
                    <a:pt x="535" y="1502"/>
                    <a:pt x="583" y="1481"/>
                    <a:pt x="608" y="1431"/>
                  </a:cubicBezTo>
                  <a:cubicBezTo>
                    <a:pt x="632" y="1372"/>
                    <a:pt x="620" y="1074"/>
                    <a:pt x="620" y="1074"/>
                  </a:cubicBezTo>
                  <a:lnTo>
                    <a:pt x="656" y="1074"/>
                  </a:lnTo>
                  <a:lnTo>
                    <a:pt x="656" y="1264"/>
                  </a:lnTo>
                  <a:cubicBezTo>
                    <a:pt x="656" y="1324"/>
                    <a:pt x="656" y="1419"/>
                    <a:pt x="679" y="1443"/>
                  </a:cubicBezTo>
                  <a:cubicBezTo>
                    <a:pt x="705" y="1468"/>
                    <a:pt x="748" y="1494"/>
                    <a:pt x="771" y="1494"/>
                  </a:cubicBezTo>
                  <a:cubicBezTo>
                    <a:pt x="781" y="1494"/>
                    <a:pt x="787" y="1489"/>
                    <a:pt x="787" y="1479"/>
                  </a:cubicBezTo>
                  <a:cubicBezTo>
                    <a:pt x="787" y="1443"/>
                    <a:pt x="739" y="1431"/>
                    <a:pt x="739" y="1372"/>
                  </a:cubicBezTo>
                  <a:lnTo>
                    <a:pt x="739" y="1074"/>
                  </a:lnTo>
                  <a:cubicBezTo>
                    <a:pt x="775" y="1074"/>
                    <a:pt x="775" y="1157"/>
                    <a:pt x="775" y="1157"/>
                  </a:cubicBezTo>
                  <a:lnTo>
                    <a:pt x="775" y="1336"/>
                  </a:lnTo>
                  <a:cubicBezTo>
                    <a:pt x="775" y="1336"/>
                    <a:pt x="763" y="1395"/>
                    <a:pt x="846" y="1431"/>
                  </a:cubicBezTo>
                  <a:cubicBezTo>
                    <a:pt x="858" y="1437"/>
                    <a:pt x="879" y="1440"/>
                    <a:pt x="897" y="1440"/>
                  </a:cubicBezTo>
                  <a:cubicBezTo>
                    <a:pt x="915" y="1440"/>
                    <a:pt x="930" y="1437"/>
                    <a:pt x="930" y="1431"/>
                  </a:cubicBezTo>
                  <a:cubicBezTo>
                    <a:pt x="930" y="1419"/>
                    <a:pt x="858" y="1384"/>
                    <a:pt x="858" y="1336"/>
                  </a:cubicBezTo>
                  <a:lnTo>
                    <a:pt x="858" y="1157"/>
                  </a:lnTo>
                  <a:cubicBezTo>
                    <a:pt x="858" y="1026"/>
                    <a:pt x="846" y="979"/>
                    <a:pt x="787" y="943"/>
                  </a:cubicBezTo>
                  <a:cubicBezTo>
                    <a:pt x="977" y="919"/>
                    <a:pt x="1096" y="860"/>
                    <a:pt x="1156" y="741"/>
                  </a:cubicBezTo>
                  <a:cubicBezTo>
                    <a:pt x="1156" y="741"/>
                    <a:pt x="1191" y="681"/>
                    <a:pt x="1168" y="681"/>
                  </a:cubicBezTo>
                  <a:cubicBezTo>
                    <a:pt x="1191" y="645"/>
                    <a:pt x="1191" y="586"/>
                    <a:pt x="1191" y="502"/>
                  </a:cubicBezTo>
                  <a:cubicBezTo>
                    <a:pt x="1191" y="324"/>
                    <a:pt x="1096" y="252"/>
                    <a:pt x="1084" y="229"/>
                  </a:cubicBezTo>
                  <a:cubicBezTo>
                    <a:pt x="1108" y="86"/>
                    <a:pt x="1084" y="14"/>
                    <a:pt x="1072" y="2"/>
                  </a:cubicBezTo>
                  <a:cubicBezTo>
                    <a:pt x="1068" y="1"/>
                    <a:pt x="1063" y="1"/>
                    <a:pt x="10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0" name="Google Shape;420;p15"/>
            <p:cNvSpPr/>
            <p:nvPr/>
          </p:nvSpPr>
          <p:spPr>
            <a:xfrm>
              <a:off x="3725842" y="1862861"/>
              <a:ext cx="42534" cy="53604"/>
            </a:xfrm>
            <a:custGeom>
              <a:rect b="b" l="l" r="r" t="t"/>
              <a:pathLst>
                <a:path extrusionOk="0" h="1501" w="1191">
                  <a:moveTo>
                    <a:pt x="1057" y="0"/>
                  </a:moveTo>
                  <a:cubicBezTo>
                    <a:pt x="1001" y="0"/>
                    <a:pt x="888" y="52"/>
                    <a:pt x="834" y="85"/>
                  </a:cubicBezTo>
                  <a:cubicBezTo>
                    <a:pt x="789" y="75"/>
                    <a:pt x="722" y="69"/>
                    <a:pt x="653" y="69"/>
                  </a:cubicBezTo>
                  <a:cubicBezTo>
                    <a:pt x="556" y="69"/>
                    <a:pt x="454" y="81"/>
                    <a:pt x="405" y="109"/>
                  </a:cubicBezTo>
                  <a:cubicBezTo>
                    <a:pt x="266" y="9"/>
                    <a:pt x="193" y="1"/>
                    <a:pt x="173" y="1"/>
                  </a:cubicBezTo>
                  <a:cubicBezTo>
                    <a:pt x="169" y="1"/>
                    <a:pt x="167" y="2"/>
                    <a:pt x="167" y="2"/>
                  </a:cubicBezTo>
                  <a:cubicBezTo>
                    <a:pt x="167" y="2"/>
                    <a:pt x="107" y="109"/>
                    <a:pt x="155" y="240"/>
                  </a:cubicBezTo>
                  <a:cubicBezTo>
                    <a:pt x="95" y="311"/>
                    <a:pt x="60" y="359"/>
                    <a:pt x="60" y="478"/>
                  </a:cubicBezTo>
                  <a:cubicBezTo>
                    <a:pt x="48" y="585"/>
                    <a:pt x="60" y="644"/>
                    <a:pt x="72" y="704"/>
                  </a:cubicBezTo>
                  <a:lnTo>
                    <a:pt x="107" y="764"/>
                  </a:lnTo>
                  <a:cubicBezTo>
                    <a:pt x="167" y="859"/>
                    <a:pt x="286" y="942"/>
                    <a:pt x="476" y="954"/>
                  </a:cubicBezTo>
                  <a:cubicBezTo>
                    <a:pt x="453" y="966"/>
                    <a:pt x="417" y="1014"/>
                    <a:pt x="417" y="1061"/>
                  </a:cubicBezTo>
                  <a:cubicBezTo>
                    <a:pt x="403" y="1075"/>
                    <a:pt x="369" y="1081"/>
                    <a:pt x="331" y="1081"/>
                  </a:cubicBezTo>
                  <a:cubicBezTo>
                    <a:pt x="304" y="1081"/>
                    <a:pt x="275" y="1078"/>
                    <a:pt x="250" y="1073"/>
                  </a:cubicBezTo>
                  <a:cubicBezTo>
                    <a:pt x="184" y="1040"/>
                    <a:pt x="159" y="916"/>
                    <a:pt x="62" y="916"/>
                  </a:cubicBezTo>
                  <a:cubicBezTo>
                    <a:pt x="54" y="916"/>
                    <a:pt x="45" y="917"/>
                    <a:pt x="36" y="918"/>
                  </a:cubicBezTo>
                  <a:cubicBezTo>
                    <a:pt x="0" y="918"/>
                    <a:pt x="12" y="942"/>
                    <a:pt x="36" y="954"/>
                  </a:cubicBezTo>
                  <a:cubicBezTo>
                    <a:pt x="60" y="978"/>
                    <a:pt x="107" y="1002"/>
                    <a:pt x="119" y="1073"/>
                  </a:cubicBezTo>
                  <a:cubicBezTo>
                    <a:pt x="131" y="1121"/>
                    <a:pt x="179" y="1204"/>
                    <a:pt x="310" y="1204"/>
                  </a:cubicBezTo>
                  <a:lnTo>
                    <a:pt x="405" y="1204"/>
                  </a:lnTo>
                  <a:lnTo>
                    <a:pt x="405" y="1371"/>
                  </a:lnTo>
                  <a:cubicBezTo>
                    <a:pt x="405" y="1430"/>
                    <a:pt x="334" y="1442"/>
                    <a:pt x="334" y="1454"/>
                  </a:cubicBezTo>
                  <a:cubicBezTo>
                    <a:pt x="334" y="1478"/>
                    <a:pt x="357" y="1478"/>
                    <a:pt x="369" y="1478"/>
                  </a:cubicBezTo>
                  <a:cubicBezTo>
                    <a:pt x="417" y="1478"/>
                    <a:pt x="488" y="1442"/>
                    <a:pt x="488" y="1383"/>
                  </a:cubicBezTo>
                  <a:lnTo>
                    <a:pt x="488" y="1156"/>
                  </a:lnTo>
                  <a:cubicBezTo>
                    <a:pt x="488" y="1097"/>
                    <a:pt x="524" y="1085"/>
                    <a:pt x="524" y="1085"/>
                  </a:cubicBezTo>
                  <a:lnTo>
                    <a:pt x="524" y="1430"/>
                  </a:lnTo>
                  <a:cubicBezTo>
                    <a:pt x="512" y="1478"/>
                    <a:pt x="488" y="1478"/>
                    <a:pt x="488" y="1490"/>
                  </a:cubicBezTo>
                  <a:cubicBezTo>
                    <a:pt x="488" y="1497"/>
                    <a:pt x="497" y="1501"/>
                    <a:pt x="510" y="1501"/>
                  </a:cubicBezTo>
                  <a:cubicBezTo>
                    <a:pt x="539" y="1501"/>
                    <a:pt x="591" y="1480"/>
                    <a:pt x="607" y="1430"/>
                  </a:cubicBezTo>
                  <a:cubicBezTo>
                    <a:pt x="643" y="1371"/>
                    <a:pt x="631" y="1073"/>
                    <a:pt x="631" y="1073"/>
                  </a:cubicBezTo>
                  <a:lnTo>
                    <a:pt x="655" y="1073"/>
                  </a:lnTo>
                  <a:lnTo>
                    <a:pt x="655" y="1264"/>
                  </a:lnTo>
                  <a:cubicBezTo>
                    <a:pt x="655" y="1323"/>
                    <a:pt x="655" y="1418"/>
                    <a:pt x="691" y="1442"/>
                  </a:cubicBezTo>
                  <a:cubicBezTo>
                    <a:pt x="708" y="1467"/>
                    <a:pt x="748" y="1493"/>
                    <a:pt x="771" y="1493"/>
                  </a:cubicBezTo>
                  <a:cubicBezTo>
                    <a:pt x="780" y="1493"/>
                    <a:pt x="786" y="1488"/>
                    <a:pt x="786" y="1478"/>
                  </a:cubicBezTo>
                  <a:cubicBezTo>
                    <a:pt x="786" y="1442"/>
                    <a:pt x="750" y="1430"/>
                    <a:pt x="750" y="1371"/>
                  </a:cubicBezTo>
                  <a:lnTo>
                    <a:pt x="750" y="1073"/>
                  </a:lnTo>
                  <a:cubicBezTo>
                    <a:pt x="774" y="1073"/>
                    <a:pt x="774" y="1156"/>
                    <a:pt x="774" y="1156"/>
                  </a:cubicBezTo>
                  <a:lnTo>
                    <a:pt x="774" y="1335"/>
                  </a:lnTo>
                  <a:cubicBezTo>
                    <a:pt x="774" y="1335"/>
                    <a:pt x="762" y="1395"/>
                    <a:pt x="846" y="1430"/>
                  </a:cubicBezTo>
                  <a:cubicBezTo>
                    <a:pt x="863" y="1436"/>
                    <a:pt x="887" y="1439"/>
                    <a:pt x="907" y="1439"/>
                  </a:cubicBezTo>
                  <a:cubicBezTo>
                    <a:pt x="926" y="1439"/>
                    <a:pt x="941" y="1436"/>
                    <a:pt x="941" y="1430"/>
                  </a:cubicBezTo>
                  <a:cubicBezTo>
                    <a:pt x="941" y="1418"/>
                    <a:pt x="869" y="1383"/>
                    <a:pt x="869" y="1335"/>
                  </a:cubicBezTo>
                  <a:lnTo>
                    <a:pt x="869" y="1156"/>
                  </a:lnTo>
                  <a:cubicBezTo>
                    <a:pt x="869" y="1025"/>
                    <a:pt x="846" y="978"/>
                    <a:pt x="786" y="942"/>
                  </a:cubicBezTo>
                  <a:cubicBezTo>
                    <a:pt x="988" y="918"/>
                    <a:pt x="1107" y="859"/>
                    <a:pt x="1167" y="740"/>
                  </a:cubicBezTo>
                  <a:cubicBezTo>
                    <a:pt x="1167" y="740"/>
                    <a:pt x="1191" y="680"/>
                    <a:pt x="1179" y="680"/>
                  </a:cubicBezTo>
                  <a:cubicBezTo>
                    <a:pt x="1191" y="644"/>
                    <a:pt x="1191" y="585"/>
                    <a:pt x="1191" y="502"/>
                  </a:cubicBezTo>
                  <a:cubicBezTo>
                    <a:pt x="1191" y="323"/>
                    <a:pt x="1107" y="252"/>
                    <a:pt x="1084" y="228"/>
                  </a:cubicBezTo>
                  <a:cubicBezTo>
                    <a:pt x="1119" y="85"/>
                    <a:pt x="1084" y="13"/>
                    <a:pt x="1072" y="2"/>
                  </a:cubicBezTo>
                  <a:cubicBezTo>
                    <a:pt x="1068" y="0"/>
                    <a:pt x="1063" y="0"/>
                    <a:pt x="1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1" name="Google Shape;421;p15"/>
            <p:cNvSpPr/>
            <p:nvPr/>
          </p:nvSpPr>
          <p:spPr>
            <a:xfrm>
              <a:off x="3878048" y="2940914"/>
              <a:ext cx="55319" cy="68568"/>
            </a:xfrm>
            <a:custGeom>
              <a:rect b="b" l="l" r="r" t="t"/>
              <a:pathLst>
                <a:path extrusionOk="0" h="1920" w="1549">
                  <a:moveTo>
                    <a:pt x="1348" y="1"/>
                  </a:moveTo>
                  <a:cubicBezTo>
                    <a:pt x="1274" y="1"/>
                    <a:pt x="1141" y="77"/>
                    <a:pt x="1060" y="128"/>
                  </a:cubicBezTo>
                  <a:cubicBezTo>
                    <a:pt x="993" y="105"/>
                    <a:pt x="891" y="93"/>
                    <a:pt x="791" y="93"/>
                  </a:cubicBezTo>
                  <a:cubicBezTo>
                    <a:pt x="679" y="93"/>
                    <a:pt x="569" y="108"/>
                    <a:pt x="513" y="140"/>
                  </a:cubicBezTo>
                  <a:cubicBezTo>
                    <a:pt x="361" y="33"/>
                    <a:pt x="263" y="19"/>
                    <a:pt x="223" y="19"/>
                  </a:cubicBezTo>
                  <a:cubicBezTo>
                    <a:pt x="210" y="19"/>
                    <a:pt x="203" y="21"/>
                    <a:pt x="203" y="21"/>
                  </a:cubicBezTo>
                  <a:cubicBezTo>
                    <a:pt x="203" y="21"/>
                    <a:pt x="132" y="152"/>
                    <a:pt x="191" y="342"/>
                  </a:cubicBezTo>
                  <a:cubicBezTo>
                    <a:pt x="108" y="425"/>
                    <a:pt x="72" y="485"/>
                    <a:pt x="72" y="652"/>
                  </a:cubicBezTo>
                  <a:cubicBezTo>
                    <a:pt x="60" y="771"/>
                    <a:pt x="72" y="854"/>
                    <a:pt x="84" y="937"/>
                  </a:cubicBezTo>
                  <a:lnTo>
                    <a:pt x="120" y="1009"/>
                  </a:lnTo>
                  <a:cubicBezTo>
                    <a:pt x="191" y="1152"/>
                    <a:pt x="334" y="1235"/>
                    <a:pt x="608" y="1259"/>
                  </a:cubicBezTo>
                  <a:cubicBezTo>
                    <a:pt x="572" y="1295"/>
                    <a:pt x="536" y="1330"/>
                    <a:pt x="513" y="1390"/>
                  </a:cubicBezTo>
                  <a:cubicBezTo>
                    <a:pt x="490" y="1413"/>
                    <a:pt x="442" y="1426"/>
                    <a:pt x="391" y="1426"/>
                  </a:cubicBezTo>
                  <a:cubicBezTo>
                    <a:pt x="364" y="1426"/>
                    <a:pt x="336" y="1422"/>
                    <a:pt x="310" y="1414"/>
                  </a:cubicBezTo>
                  <a:cubicBezTo>
                    <a:pt x="206" y="1379"/>
                    <a:pt x="181" y="1199"/>
                    <a:pt x="38" y="1199"/>
                  </a:cubicBezTo>
                  <a:cubicBezTo>
                    <a:pt x="34" y="1199"/>
                    <a:pt x="29" y="1199"/>
                    <a:pt x="24" y="1199"/>
                  </a:cubicBezTo>
                  <a:cubicBezTo>
                    <a:pt x="1" y="1199"/>
                    <a:pt x="1" y="1235"/>
                    <a:pt x="24" y="1247"/>
                  </a:cubicBezTo>
                  <a:cubicBezTo>
                    <a:pt x="72" y="1271"/>
                    <a:pt x="120" y="1307"/>
                    <a:pt x="144" y="1390"/>
                  </a:cubicBezTo>
                  <a:cubicBezTo>
                    <a:pt x="179" y="1449"/>
                    <a:pt x="215" y="1557"/>
                    <a:pt x="394" y="1557"/>
                  </a:cubicBezTo>
                  <a:cubicBezTo>
                    <a:pt x="477" y="1557"/>
                    <a:pt x="513" y="1545"/>
                    <a:pt x="513" y="1545"/>
                  </a:cubicBezTo>
                  <a:lnTo>
                    <a:pt x="513" y="1747"/>
                  </a:lnTo>
                  <a:cubicBezTo>
                    <a:pt x="513" y="1830"/>
                    <a:pt x="429" y="1842"/>
                    <a:pt x="429" y="1866"/>
                  </a:cubicBezTo>
                  <a:cubicBezTo>
                    <a:pt x="429" y="1878"/>
                    <a:pt x="453" y="1878"/>
                    <a:pt x="489" y="1878"/>
                  </a:cubicBezTo>
                  <a:cubicBezTo>
                    <a:pt x="525" y="1878"/>
                    <a:pt x="632" y="1842"/>
                    <a:pt x="632" y="1771"/>
                  </a:cubicBezTo>
                  <a:lnTo>
                    <a:pt x="632" y="1485"/>
                  </a:lnTo>
                  <a:cubicBezTo>
                    <a:pt x="632" y="1414"/>
                    <a:pt x="679" y="1378"/>
                    <a:pt x="679" y="1378"/>
                  </a:cubicBezTo>
                  <a:lnTo>
                    <a:pt x="679" y="1378"/>
                  </a:lnTo>
                  <a:cubicBezTo>
                    <a:pt x="679" y="1378"/>
                    <a:pt x="679" y="1771"/>
                    <a:pt x="667" y="1830"/>
                  </a:cubicBezTo>
                  <a:cubicBezTo>
                    <a:pt x="644" y="1878"/>
                    <a:pt x="620" y="1878"/>
                    <a:pt x="620" y="1902"/>
                  </a:cubicBezTo>
                  <a:cubicBezTo>
                    <a:pt x="620" y="1913"/>
                    <a:pt x="630" y="1918"/>
                    <a:pt x="647" y="1918"/>
                  </a:cubicBezTo>
                  <a:cubicBezTo>
                    <a:pt x="685" y="1918"/>
                    <a:pt x="753" y="1889"/>
                    <a:pt x="786" y="1830"/>
                  </a:cubicBezTo>
                  <a:cubicBezTo>
                    <a:pt x="810" y="1747"/>
                    <a:pt x="798" y="1366"/>
                    <a:pt x="798" y="1366"/>
                  </a:cubicBezTo>
                  <a:lnTo>
                    <a:pt x="834" y="1366"/>
                  </a:lnTo>
                  <a:lnTo>
                    <a:pt x="834" y="1616"/>
                  </a:lnTo>
                  <a:cubicBezTo>
                    <a:pt x="834" y="1711"/>
                    <a:pt x="834" y="1807"/>
                    <a:pt x="870" y="1854"/>
                  </a:cubicBezTo>
                  <a:cubicBezTo>
                    <a:pt x="896" y="1880"/>
                    <a:pt x="954" y="1920"/>
                    <a:pt x="984" y="1920"/>
                  </a:cubicBezTo>
                  <a:cubicBezTo>
                    <a:pt x="994" y="1920"/>
                    <a:pt x="1001" y="1914"/>
                    <a:pt x="1001" y="1902"/>
                  </a:cubicBezTo>
                  <a:cubicBezTo>
                    <a:pt x="1001" y="1866"/>
                    <a:pt x="953" y="1842"/>
                    <a:pt x="953" y="1771"/>
                  </a:cubicBezTo>
                  <a:lnTo>
                    <a:pt x="953" y="1378"/>
                  </a:lnTo>
                  <a:cubicBezTo>
                    <a:pt x="989" y="1378"/>
                    <a:pt x="989" y="1497"/>
                    <a:pt x="989" y="1497"/>
                  </a:cubicBezTo>
                  <a:lnTo>
                    <a:pt x="989" y="1735"/>
                  </a:lnTo>
                  <a:cubicBezTo>
                    <a:pt x="989" y="1735"/>
                    <a:pt x="977" y="1830"/>
                    <a:pt x="1084" y="1854"/>
                  </a:cubicBezTo>
                  <a:cubicBezTo>
                    <a:pt x="1096" y="1860"/>
                    <a:pt x="1126" y="1863"/>
                    <a:pt x="1153" y="1863"/>
                  </a:cubicBezTo>
                  <a:cubicBezTo>
                    <a:pt x="1179" y="1863"/>
                    <a:pt x="1203" y="1860"/>
                    <a:pt x="1203" y="1854"/>
                  </a:cubicBezTo>
                  <a:cubicBezTo>
                    <a:pt x="1203" y="1842"/>
                    <a:pt x="1108" y="1795"/>
                    <a:pt x="1108" y="1735"/>
                  </a:cubicBezTo>
                  <a:lnTo>
                    <a:pt x="1108" y="1497"/>
                  </a:lnTo>
                  <a:cubicBezTo>
                    <a:pt x="1108" y="1318"/>
                    <a:pt x="1084" y="1259"/>
                    <a:pt x="1001" y="1211"/>
                  </a:cubicBezTo>
                  <a:cubicBezTo>
                    <a:pt x="1263" y="1187"/>
                    <a:pt x="1406" y="1128"/>
                    <a:pt x="1477" y="961"/>
                  </a:cubicBezTo>
                  <a:lnTo>
                    <a:pt x="1513" y="890"/>
                  </a:lnTo>
                  <a:cubicBezTo>
                    <a:pt x="1525" y="830"/>
                    <a:pt x="1548" y="747"/>
                    <a:pt x="1548" y="664"/>
                  </a:cubicBezTo>
                  <a:cubicBezTo>
                    <a:pt x="1548" y="425"/>
                    <a:pt x="1429" y="330"/>
                    <a:pt x="1406" y="306"/>
                  </a:cubicBezTo>
                  <a:cubicBezTo>
                    <a:pt x="1441" y="128"/>
                    <a:pt x="1406" y="44"/>
                    <a:pt x="1382" y="9"/>
                  </a:cubicBezTo>
                  <a:cubicBezTo>
                    <a:pt x="1373" y="3"/>
                    <a:pt x="1361" y="1"/>
                    <a:pt x="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2" name="Google Shape;422;p15"/>
            <p:cNvSpPr/>
            <p:nvPr/>
          </p:nvSpPr>
          <p:spPr>
            <a:xfrm>
              <a:off x="5134950" y="3761551"/>
              <a:ext cx="55319" cy="68568"/>
            </a:xfrm>
            <a:custGeom>
              <a:rect b="b" l="l" r="r" t="t"/>
              <a:pathLst>
                <a:path extrusionOk="0" h="1920" w="1549">
                  <a:moveTo>
                    <a:pt x="1348" y="1"/>
                  </a:moveTo>
                  <a:cubicBezTo>
                    <a:pt x="1274" y="1"/>
                    <a:pt x="1143" y="77"/>
                    <a:pt x="1072" y="128"/>
                  </a:cubicBezTo>
                  <a:cubicBezTo>
                    <a:pt x="999" y="105"/>
                    <a:pt x="894" y="93"/>
                    <a:pt x="794" y="93"/>
                  </a:cubicBezTo>
                  <a:cubicBezTo>
                    <a:pt x="681" y="93"/>
                    <a:pt x="575" y="108"/>
                    <a:pt x="524" y="140"/>
                  </a:cubicBezTo>
                  <a:cubicBezTo>
                    <a:pt x="364" y="33"/>
                    <a:pt x="263" y="19"/>
                    <a:pt x="223" y="19"/>
                  </a:cubicBezTo>
                  <a:cubicBezTo>
                    <a:pt x="210" y="19"/>
                    <a:pt x="203" y="21"/>
                    <a:pt x="203" y="21"/>
                  </a:cubicBezTo>
                  <a:cubicBezTo>
                    <a:pt x="203" y="21"/>
                    <a:pt x="131" y="152"/>
                    <a:pt x="191" y="342"/>
                  </a:cubicBezTo>
                  <a:cubicBezTo>
                    <a:pt x="120" y="425"/>
                    <a:pt x="72" y="485"/>
                    <a:pt x="72" y="652"/>
                  </a:cubicBezTo>
                  <a:cubicBezTo>
                    <a:pt x="36" y="771"/>
                    <a:pt x="60" y="854"/>
                    <a:pt x="84" y="937"/>
                  </a:cubicBezTo>
                  <a:lnTo>
                    <a:pt x="120" y="1009"/>
                  </a:lnTo>
                  <a:cubicBezTo>
                    <a:pt x="191" y="1152"/>
                    <a:pt x="346" y="1235"/>
                    <a:pt x="608" y="1259"/>
                  </a:cubicBezTo>
                  <a:cubicBezTo>
                    <a:pt x="584" y="1295"/>
                    <a:pt x="536" y="1330"/>
                    <a:pt x="524" y="1390"/>
                  </a:cubicBezTo>
                  <a:cubicBezTo>
                    <a:pt x="494" y="1413"/>
                    <a:pt x="443" y="1426"/>
                    <a:pt x="392" y="1426"/>
                  </a:cubicBezTo>
                  <a:cubicBezTo>
                    <a:pt x="364" y="1426"/>
                    <a:pt x="335" y="1422"/>
                    <a:pt x="310" y="1414"/>
                  </a:cubicBezTo>
                  <a:cubicBezTo>
                    <a:pt x="206" y="1379"/>
                    <a:pt x="181" y="1199"/>
                    <a:pt x="38" y="1199"/>
                  </a:cubicBezTo>
                  <a:cubicBezTo>
                    <a:pt x="34" y="1199"/>
                    <a:pt x="29" y="1199"/>
                    <a:pt x="24" y="1199"/>
                  </a:cubicBezTo>
                  <a:cubicBezTo>
                    <a:pt x="1" y="1199"/>
                    <a:pt x="1" y="1235"/>
                    <a:pt x="24" y="1247"/>
                  </a:cubicBezTo>
                  <a:cubicBezTo>
                    <a:pt x="72" y="1271"/>
                    <a:pt x="120" y="1307"/>
                    <a:pt x="143" y="1390"/>
                  </a:cubicBezTo>
                  <a:cubicBezTo>
                    <a:pt x="179" y="1449"/>
                    <a:pt x="227" y="1557"/>
                    <a:pt x="405" y="1557"/>
                  </a:cubicBezTo>
                  <a:cubicBezTo>
                    <a:pt x="477" y="1557"/>
                    <a:pt x="524" y="1545"/>
                    <a:pt x="524" y="1545"/>
                  </a:cubicBezTo>
                  <a:lnTo>
                    <a:pt x="524" y="1747"/>
                  </a:lnTo>
                  <a:cubicBezTo>
                    <a:pt x="524" y="1830"/>
                    <a:pt x="429" y="1842"/>
                    <a:pt x="429" y="1866"/>
                  </a:cubicBezTo>
                  <a:cubicBezTo>
                    <a:pt x="429" y="1890"/>
                    <a:pt x="465" y="1890"/>
                    <a:pt x="489" y="1890"/>
                  </a:cubicBezTo>
                  <a:cubicBezTo>
                    <a:pt x="536" y="1890"/>
                    <a:pt x="643" y="1842"/>
                    <a:pt x="643" y="1771"/>
                  </a:cubicBezTo>
                  <a:lnTo>
                    <a:pt x="643" y="1485"/>
                  </a:lnTo>
                  <a:cubicBezTo>
                    <a:pt x="643" y="1414"/>
                    <a:pt x="679" y="1378"/>
                    <a:pt x="679" y="1378"/>
                  </a:cubicBezTo>
                  <a:lnTo>
                    <a:pt x="679" y="1378"/>
                  </a:lnTo>
                  <a:cubicBezTo>
                    <a:pt x="679" y="1378"/>
                    <a:pt x="679" y="1771"/>
                    <a:pt x="667" y="1830"/>
                  </a:cubicBezTo>
                  <a:cubicBezTo>
                    <a:pt x="655" y="1890"/>
                    <a:pt x="620" y="1890"/>
                    <a:pt x="620" y="1902"/>
                  </a:cubicBezTo>
                  <a:cubicBezTo>
                    <a:pt x="620" y="1913"/>
                    <a:pt x="630" y="1918"/>
                    <a:pt x="647" y="1918"/>
                  </a:cubicBezTo>
                  <a:cubicBezTo>
                    <a:pt x="685" y="1918"/>
                    <a:pt x="753" y="1889"/>
                    <a:pt x="786" y="1830"/>
                  </a:cubicBezTo>
                  <a:cubicBezTo>
                    <a:pt x="822" y="1747"/>
                    <a:pt x="798" y="1366"/>
                    <a:pt x="798" y="1366"/>
                  </a:cubicBezTo>
                  <a:lnTo>
                    <a:pt x="834" y="1366"/>
                  </a:lnTo>
                  <a:lnTo>
                    <a:pt x="834" y="1616"/>
                  </a:lnTo>
                  <a:cubicBezTo>
                    <a:pt x="834" y="1711"/>
                    <a:pt x="834" y="1807"/>
                    <a:pt x="882" y="1854"/>
                  </a:cubicBezTo>
                  <a:cubicBezTo>
                    <a:pt x="899" y="1880"/>
                    <a:pt x="962" y="1920"/>
                    <a:pt x="993" y="1920"/>
                  </a:cubicBezTo>
                  <a:cubicBezTo>
                    <a:pt x="1005" y="1920"/>
                    <a:pt x="1013" y="1914"/>
                    <a:pt x="1013" y="1902"/>
                  </a:cubicBezTo>
                  <a:cubicBezTo>
                    <a:pt x="1013" y="1866"/>
                    <a:pt x="953" y="1842"/>
                    <a:pt x="953" y="1771"/>
                  </a:cubicBezTo>
                  <a:lnTo>
                    <a:pt x="953" y="1378"/>
                  </a:lnTo>
                  <a:cubicBezTo>
                    <a:pt x="1001" y="1378"/>
                    <a:pt x="1001" y="1497"/>
                    <a:pt x="1001" y="1497"/>
                  </a:cubicBezTo>
                  <a:lnTo>
                    <a:pt x="1001" y="1735"/>
                  </a:lnTo>
                  <a:cubicBezTo>
                    <a:pt x="1001" y="1735"/>
                    <a:pt x="977" y="1830"/>
                    <a:pt x="1084" y="1854"/>
                  </a:cubicBezTo>
                  <a:cubicBezTo>
                    <a:pt x="1102" y="1860"/>
                    <a:pt x="1132" y="1863"/>
                    <a:pt x="1157" y="1863"/>
                  </a:cubicBezTo>
                  <a:cubicBezTo>
                    <a:pt x="1182" y="1863"/>
                    <a:pt x="1203" y="1860"/>
                    <a:pt x="1203" y="1854"/>
                  </a:cubicBezTo>
                  <a:cubicBezTo>
                    <a:pt x="1203" y="1842"/>
                    <a:pt x="1120" y="1795"/>
                    <a:pt x="1120" y="1735"/>
                  </a:cubicBezTo>
                  <a:lnTo>
                    <a:pt x="1120" y="1497"/>
                  </a:lnTo>
                  <a:cubicBezTo>
                    <a:pt x="1120" y="1318"/>
                    <a:pt x="1084" y="1259"/>
                    <a:pt x="1013" y="1211"/>
                  </a:cubicBezTo>
                  <a:cubicBezTo>
                    <a:pt x="1263" y="1187"/>
                    <a:pt x="1417" y="1128"/>
                    <a:pt x="1489" y="961"/>
                  </a:cubicBezTo>
                  <a:lnTo>
                    <a:pt x="1513" y="890"/>
                  </a:lnTo>
                  <a:cubicBezTo>
                    <a:pt x="1525" y="830"/>
                    <a:pt x="1548" y="747"/>
                    <a:pt x="1548" y="664"/>
                  </a:cubicBezTo>
                  <a:cubicBezTo>
                    <a:pt x="1548" y="425"/>
                    <a:pt x="1429" y="330"/>
                    <a:pt x="1417" y="306"/>
                  </a:cubicBezTo>
                  <a:cubicBezTo>
                    <a:pt x="1441" y="128"/>
                    <a:pt x="1417" y="44"/>
                    <a:pt x="1382" y="9"/>
                  </a:cubicBezTo>
                  <a:cubicBezTo>
                    <a:pt x="1373" y="3"/>
                    <a:pt x="1361" y="1"/>
                    <a:pt x="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3" name="Google Shape;423;p15"/>
            <p:cNvSpPr/>
            <p:nvPr/>
          </p:nvSpPr>
          <p:spPr>
            <a:xfrm>
              <a:off x="5281228" y="2786279"/>
              <a:ext cx="55319" cy="68568"/>
            </a:xfrm>
            <a:custGeom>
              <a:rect b="b" l="l" r="r" t="t"/>
              <a:pathLst>
                <a:path extrusionOk="0" h="1920" w="1549">
                  <a:moveTo>
                    <a:pt x="1356" y="1"/>
                  </a:moveTo>
                  <a:cubicBezTo>
                    <a:pt x="1283" y="1"/>
                    <a:pt x="1145" y="72"/>
                    <a:pt x="1072" y="124"/>
                  </a:cubicBezTo>
                  <a:cubicBezTo>
                    <a:pt x="999" y="101"/>
                    <a:pt x="894" y="90"/>
                    <a:pt x="792" y="90"/>
                  </a:cubicBezTo>
                  <a:cubicBezTo>
                    <a:pt x="678" y="90"/>
                    <a:pt x="569" y="104"/>
                    <a:pt x="512" y="136"/>
                  </a:cubicBezTo>
                  <a:cubicBezTo>
                    <a:pt x="360" y="29"/>
                    <a:pt x="262" y="15"/>
                    <a:pt x="223" y="15"/>
                  </a:cubicBezTo>
                  <a:cubicBezTo>
                    <a:pt x="209" y="15"/>
                    <a:pt x="203" y="17"/>
                    <a:pt x="203" y="17"/>
                  </a:cubicBezTo>
                  <a:cubicBezTo>
                    <a:pt x="203" y="17"/>
                    <a:pt x="131" y="160"/>
                    <a:pt x="191" y="338"/>
                  </a:cubicBezTo>
                  <a:cubicBezTo>
                    <a:pt x="119" y="422"/>
                    <a:pt x="72" y="481"/>
                    <a:pt x="72" y="648"/>
                  </a:cubicBezTo>
                  <a:cubicBezTo>
                    <a:pt x="36" y="767"/>
                    <a:pt x="60" y="850"/>
                    <a:pt x="84" y="934"/>
                  </a:cubicBezTo>
                  <a:lnTo>
                    <a:pt x="119" y="1005"/>
                  </a:lnTo>
                  <a:cubicBezTo>
                    <a:pt x="191" y="1148"/>
                    <a:pt x="334" y="1231"/>
                    <a:pt x="607" y="1255"/>
                  </a:cubicBezTo>
                  <a:cubicBezTo>
                    <a:pt x="572" y="1291"/>
                    <a:pt x="536" y="1338"/>
                    <a:pt x="512" y="1398"/>
                  </a:cubicBezTo>
                  <a:cubicBezTo>
                    <a:pt x="490" y="1413"/>
                    <a:pt x="445" y="1423"/>
                    <a:pt x="397" y="1423"/>
                  </a:cubicBezTo>
                  <a:cubicBezTo>
                    <a:pt x="368" y="1423"/>
                    <a:pt x="337" y="1419"/>
                    <a:pt x="310" y="1410"/>
                  </a:cubicBezTo>
                  <a:cubicBezTo>
                    <a:pt x="206" y="1375"/>
                    <a:pt x="180" y="1195"/>
                    <a:pt x="38" y="1195"/>
                  </a:cubicBezTo>
                  <a:cubicBezTo>
                    <a:pt x="33" y="1195"/>
                    <a:pt x="29" y="1195"/>
                    <a:pt x="24" y="1195"/>
                  </a:cubicBezTo>
                  <a:cubicBezTo>
                    <a:pt x="0" y="1195"/>
                    <a:pt x="0" y="1231"/>
                    <a:pt x="24" y="1243"/>
                  </a:cubicBezTo>
                  <a:cubicBezTo>
                    <a:pt x="72" y="1279"/>
                    <a:pt x="107" y="1303"/>
                    <a:pt x="143" y="1398"/>
                  </a:cubicBezTo>
                  <a:cubicBezTo>
                    <a:pt x="179" y="1446"/>
                    <a:pt x="215" y="1553"/>
                    <a:pt x="393" y="1553"/>
                  </a:cubicBezTo>
                  <a:cubicBezTo>
                    <a:pt x="477" y="1553"/>
                    <a:pt x="512" y="1541"/>
                    <a:pt x="512" y="1541"/>
                  </a:cubicBezTo>
                  <a:lnTo>
                    <a:pt x="512" y="1743"/>
                  </a:lnTo>
                  <a:cubicBezTo>
                    <a:pt x="512" y="1827"/>
                    <a:pt x="429" y="1838"/>
                    <a:pt x="429" y="1862"/>
                  </a:cubicBezTo>
                  <a:cubicBezTo>
                    <a:pt x="429" y="1886"/>
                    <a:pt x="453" y="1886"/>
                    <a:pt x="488" y="1886"/>
                  </a:cubicBezTo>
                  <a:cubicBezTo>
                    <a:pt x="536" y="1886"/>
                    <a:pt x="631" y="1838"/>
                    <a:pt x="631" y="1767"/>
                  </a:cubicBezTo>
                  <a:lnTo>
                    <a:pt x="631" y="1481"/>
                  </a:lnTo>
                  <a:cubicBezTo>
                    <a:pt x="631" y="1410"/>
                    <a:pt x="679" y="1374"/>
                    <a:pt x="679" y="1374"/>
                  </a:cubicBezTo>
                  <a:lnTo>
                    <a:pt x="679" y="1374"/>
                  </a:lnTo>
                  <a:cubicBezTo>
                    <a:pt x="679" y="1374"/>
                    <a:pt x="679" y="1767"/>
                    <a:pt x="667" y="1827"/>
                  </a:cubicBezTo>
                  <a:cubicBezTo>
                    <a:pt x="655" y="1886"/>
                    <a:pt x="619" y="1886"/>
                    <a:pt x="619" y="1898"/>
                  </a:cubicBezTo>
                  <a:cubicBezTo>
                    <a:pt x="619" y="1913"/>
                    <a:pt x="631" y="1919"/>
                    <a:pt x="647" y="1919"/>
                  </a:cubicBezTo>
                  <a:cubicBezTo>
                    <a:pt x="686" y="1919"/>
                    <a:pt x="753" y="1884"/>
                    <a:pt x="786" y="1827"/>
                  </a:cubicBezTo>
                  <a:cubicBezTo>
                    <a:pt x="810" y="1743"/>
                    <a:pt x="798" y="1362"/>
                    <a:pt x="798" y="1362"/>
                  </a:cubicBezTo>
                  <a:lnTo>
                    <a:pt x="834" y="1362"/>
                  </a:lnTo>
                  <a:lnTo>
                    <a:pt x="834" y="1612"/>
                  </a:lnTo>
                  <a:cubicBezTo>
                    <a:pt x="834" y="1707"/>
                    <a:pt x="834" y="1803"/>
                    <a:pt x="869" y="1850"/>
                  </a:cubicBezTo>
                  <a:cubicBezTo>
                    <a:pt x="896" y="1877"/>
                    <a:pt x="960" y="1916"/>
                    <a:pt x="993" y="1916"/>
                  </a:cubicBezTo>
                  <a:cubicBezTo>
                    <a:pt x="1005" y="1916"/>
                    <a:pt x="1012" y="1911"/>
                    <a:pt x="1012" y="1898"/>
                  </a:cubicBezTo>
                  <a:cubicBezTo>
                    <a:pt x="1012" y="1862"/>
                    <a:pt x="953" y="1838"/>
                    <a:pt x="953" y="1767"/>
                  </a:cubicBezTo>
                  <a:lnTo>
                    <a:pt x="953" y="1374"/>
                  </a:lnTo>
                  <a:cubicBezTo>
                    <a:pt x="988" y="1374"/>
                    <a:pt x="988" y="1493"/>
                    <a:pt x="988" y="1493"/>
                  </a:cubicBezTo>
                  <a:lnTo>
                    <a:pt x="988" y="1731"/>
                  </a:lnTo>
                  <a:cubicBezTo>
                    <a:pt x="988" y="1731"/>
                    <a:pt x="977" y="1827"/>
                    <a:pt x="1084" y="1850"/>
                  </a:cubicBezTo>
                  <a:cubicBezTo>
                    <a:pt x="1096" y="1856"/>
                    <a:pt x="1125" y="1859"/>
                    <a:pt x="1152" y="1859"/>
                  </a:cubicBezTo>
                  <a:cubicBezTo>
                    <a:pt x="1179" y="1859"/>
                    <a:pt x="1203" y="1856"/>
                    <a:pt x="1203" y="1850"/>
                  </a:cubicBezTo>
                  <a:cubicBezTo>
                    <a:pt x="1203" y="1838"/>
                    <a:pt x="1108" y="1791"/>
                    <a:pt x="1108" y="1731"/>
                  </a:cubicBezTo>
                  <a:lnTo>
                    <a:pt x="1108" y="1493"/>
                  </a:lnTo>
                  <a:cubicBezTo>
                    <a:pt x="1108" y="1315"/>
                    <a:pt x="1084" y="1255"/>
                    <a:pt x="1000" y="1207"/>
                  </a:cubicBezTo>
                  <a:cubicBezTo>
                    <a:pt x="1262" y="1184"/>
                    <a:pt x="1405" y="1124"/>
                    <a:pt x="1489" y="957"/>
                  </a:cubicBezTo>
                  <a:lnTo>
                    <a:pt x="1512" y="886"/>
                  </a:lnTo>
                  <a:cubicBezTo>
                    <a:pt x="1524" y="826"/>
                    <a:pt x="1548" y="755"/>
                    <a:pt x="1548" y="660"/>
                  </a:cubicBezTo>
                  <a:cubicBezTo>
                    <a:pt x="1548" y="422"/>
                    <a:pt x="1429" y="338"/>
                    <a:pt x="1405" y="303"/>
                  </a:cubicBezTo>
                  <a:cubicBezTo>
                    <a:pt x="1441" y="124"/>
                    <a:pt x="1405" y="41"/>
                    <a:pt x="1381" y="5"/>
                  </a:cubicBezTo>
                  <a:cubicBezTo>
                    <a:pt x="1374" y="2"/>
                    <a:pt x="1366" y="1"/>
                    <a:pt x="1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4" name="Google Shape;424;p15"/>
            <p:cNvSpPr/>
            <p:nvPr/>
          </p:nvSpPr>
          <p:spPr>
            <a:xfrm>
              <a:off x="3794302" y="2167595"/>
              <a:ext cx="8107" cy="10428"/>
            </a:xfrm>
            <a:custGeom>
              <a:rect b="b" l="l" r="r" t="t"/>
              <a:pathLst>
                <a:path extrusionOk="0" h="292" w="227">
                  <a:moveTo>
                    <a:pt x="73" y="0"/>
                  </a:moveTo>
                  <a:cubicBezTo>
                    <a:pt x="52" y="0"/>
                    <a:pt x="28" y="2"/>
                    <a:pt x="0" y="5"/>
                  </a:cubicBezTo>
                  <a:cubicBezTo>
                    <a:pt x="0" y="29"/>
                    <a:pt x="0" y="53"/>
                    <a:pt x="24" y="65"/>
                  </a:cubicBezTo>
                  <a:cubicBezTo>
                    <a:pt x="37" y="64"/>
                    <a:pt x="49" y="63"/>
                    <a:pt x="59" y="63"/>
                  </a:cubicBezTo>
                  <a:cubicBezTo>
                    <a:pt x="177" y="63"/>
                    <a:pt x="167" y="123"/>
                    <a:pt x="167" y="243"/>
                  </a:cubicBezTo>
                  <a:lnTo>
                    <a:pt x="167" y="291"/>
                  </a:lnTo>
                  <a:lnTo>
                    <a:pt x="226" y="279"/>
                  </a:lnTo>
                  <a:lnTo>
                    <a:pt x="226" y="243"/>
                  </a:lnTo>
                  <a:cubicBezTo>
                    <a:pt x="226" y="69"/>
                    <a:pt x="209" y="0"/>
                    <a:pt x="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5" name="Google Shape;425;p15"/>
            <p:cNvSpPr/>
            <p:nvPr/>
          </p:nvSpPr>
          <p:spPr>
            <a:xfrm>
              <a:off x="3770911" y="2162131"/>
              <a:ext cx="22570" cy="21820"/>
            </a:xfrm>
            <a:custGeom>
              <a:rect b="b" l="l" r="r" t="t"/>
              <a:pathLst>
                <a:path extrusionOk="0" h="611" w="632">
                  <a:moveTo>
                    <a:pt x="417" y="1"/>
                  </a:moveTo>
                  <a:cubicBezTo>
                    <a:pt x="383" y="1"/>
                    <a:pt x="343" y="6"/>
                    <a:pt x="298" y="15"/>
                  </a:cubicBezTo>
                  <a:cubicBezTo>
                    <a:pt x="155" y="39"/>
                    <a:pt x="0" y="87"/>
                    <a:pt x="0" y="325"/>
                  </a:cubicBezTo>
                  <a:lnTo>
                    <a:pt x="0" y="611"/>
                  </a:lnTo>
                  <a:lnTo>
                    <a:pt x="48" y="611"/>
                  </a:lnTo>
                  <a:lnTo>
                    <a:pt x="48" y="337"/>
                  </a:lnTo>
                  <a:cubicBezTo>
                    <a:pt x="48" y="170"/>
                    <a:pt x="143" y="123"/>
                    <a:pt x="298" y="87"/>
                  </a:cubicBezTo>
                  <a:cubicBezTo>
                    <a:pt x="333" y="78"/>
                    <a:pt x="363" y="74"/>
                    <a:pt x="390" y="74"/>
                  </a:cubicBezTo>
                  <a:cubicBezTo>
                    <a:pt x="546" y="74"/>
                    <a:pt x="572" y="206"/>
                    <a:pt x="572" y="277"/>
                  </a:cubicBezTo>
                  <a:lnTo>
                    <a:pt x="572" y="504"/>
                  </a:lnTo>
                  <a:lnTo>
                    <a:pt x="631" y="492"/>
                  </a:lnTo>
                  <a:lnTo>
                    <a:pt x="631" y="277"/>
                  </a:lnTo>
                  <a:cubicBezTo>
                    <a:pt x="631" y="118"/>
                    <a:pt x="59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6" name="Google Shape;426;p15"/>
            <p:cNvSpPr/>
            <p:nvPr/>
          </p:nvSpPr>
          <p:spPr>
            <a:xfrm>
              <a:off x="3753912" y="2177988"/>
              <a:ext cx="71032" cy="65497"/>
            </a:xfrm>
            <a:custGeom>
              <a:rect b="b" l="l" r="r" t="t"/>
              <a:pathLst>
                <a:path extrusionOk="0" h="1834" w="1989">
                  <a:moveTo>
                    <a:pt x="738" y="548"/>
                  </a:moveTo>
                  <a:lnTo>
                    <a:pt x="738" y="869"/>
                  </a:lnTo>
                  <a:lnTo>
                    <a:pt x="357" y="869"/>
                  </a:lnTo>
                  <a:lnTo>
                    <a:pt x="357" y="595"/>
                  </a:lnTo>
                  <a:lnTo>
                    <a:pt x="738" y="548"/>
                  </a:lnTo>
                  <a:close/>
                  <a:moveTo>
                    <a:pt x="1238" y="476"/>
                  </a:moveTo>
                  <a:lnTo>
                    <a:pt x="1238" y="869"/>
                  </a:lnTo>
                  <a:lnTo>
                    <a:pt x="774" y="869"/>
                  </a:lnTo>
                  <a:lnTo>
                    <a:pt x="774" y="536"/>
                  </a:lnTo>
                  <a:lnTo>
                    <a:pt x="1238" y="476"/>
                  </a:lnTo>
                  <a:close/>
                  <a:moveTo>
                    <a:pt x="738" y="929"/>
                  </a:moveTo>
                  <a:lnTo>
                    <a:pt x="738" y="1262"/>
                  </a:lnTo>
                  <a:lnTo>
                    <a:pt x="357" y="1226"/>
                  </a:lnTo>
                  <a:lnTo>
                    <a:pt x="357" y="929"/>
                  </a:lnTo>
                  <a:close/>
                  <a:moveTo>
                    <a:pt x="1238" y="929"/>
                  </a:moveTo>
                  <a:lnTo>
                    <a:pt x="1238" y="1345"/>
                  </a:lnTo>
                  <a:lnTo>
                    <a:pt x="774" y="1286"/>
                  </a:lnTo>
                  <a:lnTo>
                    <a:pt x="774" y="929"/>
                  </a:lnTo>
                  <a:close/>
                  <a:moveTo>
                    <a:pt x="1655" y="0"/>
                  </a:moveTo>
                  <a:lnTo>
                    <a:pt x="0" y="333"/>
                  </a:lnTo>
                  <a:lnTo>
                    <a:pt x="0" y="1500"/>
                  </a:lnTo>
                  <a:lnTo>
                    <a:pt x="1655" y="1834"/>
                  </a:lnTo>
                  <a:lnTo>
                    <a:pt x="1988" y="1715"/>
                  </a:lnTo>
                  <a:lnTo>
                    <a:pt x="1988" y="119"/>
                  </a:lnTo>
                  <a:lnTo>
                    <a:pt x="1655"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7" name="Google Shape;427;p15"/>
            <p:cNvSpPr/>
            <p:nvPr/>
          </p:nvSpPr>
          <p:spPr>
            <a:xfrm>
              <a:off x="4157427" y="3662949"/>
              <a:ext cx="5535" cy="6678"/>
            </a:xfrm>
            <a:custGeom>
              <a:rect b="b" l="l" r="r" t="t"/>
              <a:pathLst>
                <a:path extrusionOk="0" h="187" w="155">
                  <a:moveTo>
                    <a:pt x="57" y="1"/>
                  </a:moveTo>
                  <a:cubicBezTo>
                    <a:pt x="41" y="1"/>
                    <a:pt x="23" y="3"/>
                    <a:pt x="0" y="8"/>
                  </a:cubicBezTo>
                  <a:lnTo>
                    <a:pt x="0" y="43"/>
                  </a:lnTo>
                  <a:cubicBezTo>
                    <a:pt x="11" y="42"/>
                    <a:pt x="21" y="41"/>
                    <a:pt x="30" y="41"/>
                  </a:cubicBezTo>
                  <a:cubicBezTo>
                    <a:pt x="107" y="41"/>
                    <a:pt x="107" y="86"/>
                    <a:pt x="107" y="150"/>
                  </a:cubicBezTo>
                  <a:lnTo>
                    <a:pt x="107" y="186"/>
                  </a:lnTo>
                  <a:lnTo>
                    <a:pt x="155" y="162"/>
                  </a:lnTo>
                  <a:lnTo>
                    <a:pt x="155" y="150"/>
                  </a:lnTo>
                  <a:cubicBezTo>
                    <a:pt x="136" y="44"/>
                    <a:pt x="124" y="1"/>
                    <a:pt x="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8" name="Google Shape;428;p15"/>
            <p:cNvSpPr/>
            <p:nvPr/>
          </p:nvSpPr>
          <p:spPr>
            <a:xfrm>
              <a:off x="4142107" y="3658235"/>
              <a:ext cx="14499" cy="14356"/>
            </a:xfrm>
            <a:custGeom>
              <a:rect b="b" l="l" r="r" t="t"/>
              <a:pathLst>
                <a:path extrusionOk="0" h="402" w="406">
                  <a:moveTo>
                    <a:pt x="262" y="0"/>
                  </a:moveTo>
                  <a:cubicBezTo>
                    <a:pt x="241" y="0"/>
                    <a:pt x="217" y="3"/>
                    <a:pt x="191" y="9"/>
                  </a:cubicBezTo>
                  <a:cubicBezTo>
                    <a:pt x="108" y="32"/>
                    <a:pt x="0" y="56"/>
                    <a:pt x="0" y="211"/>
                  </a:cubicBezTo>
                  <a:lnTo>
                    <a:pt x="0" y="390"/>
                  </a:lnTo>
                  <a:lnTo>
                    <a:pt x="24" y="401"/>
                  </a:lnTo>
                  <a:lnTo>
                    <a:pt x="24" y="223"/>
                  </a:lnTo>
                  <a:cubicBezTo>
                    <a:pt x="24" y="116"/>
                    <a:pt x="84" y="92"/>
                    <a:pt x="191" y="56"/>
                  </a:cubicBezTo>
                  <a:cubicBezTo>
                    <a:pt x="211" y="53"/>
                    <a:pt x="228" y="52"/>
                    <a:pt x="244" y="52"/>
                  </a:cubicBezTo>
                  <a:cubicBezTo>
                    <a:pt x="358" y="52"/>
                    <a:pt x="358" y="123"/>
                    <a:pt x="358" y="175"/>
                  </a:cubicBezTo>
                  <a:lnTo>
                    <a:pt x="358" y="330"/>
                  </a:lnTo>
                  <a:lnTo>
                    <a:pt x="405" y="306"/>
                  </a:lnTo>
                  <a:lnTo>
                    <a:pt x="405" y="175"/>
                  </a:lnTo>
                  <a:cubicBezTo>
                    <a:pt x="405" y="75"/>
                    <a:pt x="372"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29" name="Google Shape;429;p15"/>
            <p:cNvSpPr/>
            <p:nvPr/>
          </p:nvSpPr>
          <p:spPr>
            <a:xfrm>
              <a:off x="4131464" y="3669592"/>
              <a:ext cx="45105" cy="41676"/>
            </a:xfrm>
            <a:custGeom>
              <a:rect b="b" l="l" r="r" t="t"/>
              <a:pathLst>
                <a:path extrusionOk="0" h="1167" w="1263">
                  <a:moveTo>
                    <a:pt x="465" y="333"/>
                  </a:moveTo>
                  <a:lnTo>
                    <a:pt x="465" y="548"/>
                  </a:lnTo>
                  <a:lnTo>
                    <a:pt x="227" y="548"/>
                  </a:lnTo>
                  <a:lnTo>
                    <a:pt x="227" y="369"/>
                  </a:lnTo>
                  <a:lnTo>
                    <a:pt x="465" y="333"/>
                  </a:lnTo>
                  <a:close/>
                  <a:moveTo>
                    <a:pt x="787" y="298"/>
                  </a:moveTo>
                  <a:lnTo>
                    <a:pt x="787" y="548"/>
                  </a:lnTo>
                  <a:lnTo>
                    <a:pt x="489" y="548"/>
                  </a:lnTo>
                  <a:lnTo>
                    <a:pt x="489" y="333"/>
                  </a:lnTo>
                  <a:lnTo>
                    <a:pt x="787" y="298"/>
                  </a:lnTo>
                  <a:close/>
                  <a:moveTo>
                    <a:pt x="465" y="572"/>
                  </a:moveTo>
                  <a:lnTo>
                    <a:pt x="465" y="798"/>
                  </a:lnTo>
                  <a:lnTo>
                    <a:pt x="227" y="774"/>
                  </a:lnTo>
                  <a:lnTo>
                    <a:pt x="227" y="572"/>
                  </a:lnTo>
                  <a:close/>
                  <a:moveTo>
                    <a:pt x="787" y="572"/>
                  </a:moveTo>
                  <a:lnTo>
                    <a:pt x="787" y="845"/>
                  </a:lnTo>
                  <a:lnTo>
                    <a:pt x="489" y="798"/>
                  </a:lnTo>
                  <a:lnTo>
                    <a:pt x="489" y="572"/>
                  </a:lnTo>
                  <a:close/>
                  <a:moveTo>
                    <a:pt x="1060" y="0"/>
                  </a:moveTo>
                  <a:lnTo>
                    <a:pt x="1" y="203"/>
                  </a:lnTo>
                  <a:lnTo>
                    <a:pt x="1" y="965"/>
                  </a:lnTo>
                  <a:lnTo>
                    <a:pt x="1060" y="1167"/>
                  </a:lnTo>
                  <a:lnTo>
                    <a:pt x="1263" y="1095"/>
                  </a:lnTo>
                  <a:lnTo>
                    <a:pt x="1263" y="83"/>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0" name="Google Shape;430;p15"/>
            <p:cNvSpPr/>
            <p:nvPr/>
          </p:nvSpPr>
          <p:spPr>
            <a:xfrm>
              <a:off x="5014634" y="4112569"/>
              <a:ext cx="5535" cy="6464"/>
            </a:xfrm>
            <a:custGeom>
              <a:rect b="b" l="l" r="r" t="t"/>
              <a:pathLst>
                <a:path extrusionOk="0" h="181" w="155">
                  <a:moveTo>
                    <a:pt x="33" y="1"/>
                  </a:moveTo>
                  <a:cubicBezTo>
                    <a:pt x="23" y="1"/>
                    <a:pt x="12" y="1"/>
                    <a:pt x="0" y="2"/>
                  </a:cubicBezTo>
                  <a:lnTo>
                    <a:pt x="0" y="50"/>
                  </a:lnTo>
                  <a:cubicBezTo>
                    <a:pt x="13" y="49"/>
                    <a:pt x="25" y="48"/>
                    <a:pt x="35" y="48"/>
                  </a:cubicBezTo>
                  <a:cubicBezTo>
                    <a:pt x="107" y="48"/>
                    <a:pt x="107" y="84"/>
                    <a:pt x="107" y="157"/>
                  </a:cubicBezTo>
                  <a:lnTo>
                    <a:pt x="107" y="181"/>
                  </a:lnTo>
                  <a:lnTo>
                    <a:pt x="155" y="169"/>
                  </a:lnTo>
                  <a:lnTo>
                    <a:pt x="155" y="133"/>
                  </a:lnTo>
                  <a:cubicBezTo>
                    <a:pt x="133" y="48"/>
                    <a:pt x="122" y="1"/>
                    <a:pt x="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1" name="Google Shape;431;p15"/>
            <p:cNvSpPr/>
            <p:nvPr/>
          </p:nvSpPr>
          <p:spPr>
            <a:xfrm>
              <a:off x="4999314" y="4108355"/>
              <a:ext cx="14499" cy="14535"/>
            </a:xfrm>
            <a:custGeom>
              <a:rect b="b" l="l" r="r" t="t"/>
              <a:pathLst>
                <a:path extrusionOk="0" h="407" w="406">
                  <a:moveTo>
                    <a:pt x="270" y="1"/>
                  </a:moveTo>
                  <a:cubicBezTo>
                    <a:pt x="247" y="1"/>
                    <a:pt x="221" y="5"/>
                    <a:pt x="191" y="13"/>
                  </a:cubicBezTo>
                  <a:cubicBezTo>
                    <a:pt x="108" y="25"/>
                    <a:pt x="0" y="61"/>
                    <a:pt x="0" y="204"/>
                  </a:cubicBezTo>
                  <a:lnTo>
                    <a:pt x="0" y="382"/>
                  </a:lnTo>
                  <a:lnTo>
                    <a:pt x="36" y="406"/>
                  </a:lnTo>
                  <a:lnTo>
                    <a:pt x="36" y="228"/>
                  </a:lnTo>
                  <a:cubicBezTo>
                    <a:pt x="36" y="120"/>
                    <a:pt x="96" y="97"/>
                    <a:pt x="191" y="61"/>
                  </a:cubicBezTo>
                  <a:cubicBezTo>
                    <a:pt x="214" y="55"/>
                    <a:pt x="234" y="53"/>
                    <a:pt x="252" y="53"/>
                  </a:cubicBezTo>
                  <a:cubicBezTo>
                    <a:pt x="349" y="53"/>
                    <a:pt x="358" y="129"/>
                    <a:pt x="358" y="180"/>
                  </a:cubicBezTo>
                  <a:lnTo>
                    <a:pt x="358" y="323"/>
                  </a:lnTo>
                  <a:lnTo>
                    <a:pt x="405" y="311"/>
                  </a:lnTo>
                  <a:lnTo>
                    <a:pt x="405" y="180"/>
                  </a:lnTo>
                  <a:cubicBezTo>
                    <a:pt x="405" y="82"/>
                    <a:pt x="373" y="1"/>
                    <a:pt x="2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2" name="Google Shape;432;p15"/>
            <p:cNvSpPr/>
            <p:nvPr/>
          </p:nvSpPr>
          <p:spPr>
            <a:xfrm>
              <a:off x="4988671" y="4119426"/>
              <a:ext cx="45105" cy="42141"/>
            </a:xfrm>
            <a:custGeom>
              <a:rect b="b" l="l" r="r" t="t"/>
              <a:pathLst>
                <a:path extrusionOk="0" h="1180" w="1263">
                  <a:moveTo>
                    <a:pt x="465" y="346"/>
                  </a:moveTo>
                  <a:lnTo>
                    <a:pt x="465" y="560"/>
                  </a:lnTo>
                  <a:lnTo>
                    <a:pt x="227" y="560"/>
                  </a:lnTo>
                  <a:lnTo>
                    <a:pt x="227" y="382"/>
                  </a:lnTo>
                  <a:lnTo>
                    <a:pt x="465" y="346"/>
                  </a:lnTo>
                  <a:close/>
                  <a:moveTo>
                    <a:pt x="787" y="299"/>
                  </a:moveTo>
                  <a:lnTo>
                    <a:pt x="787" y="560"/>
                  </a:lnTo>
                  <a:lnTo>
                    <a:pt x="489" y="560"/>
                  </a:lnTo>
                  <a:lnTo>
                    <a:pt x="489" y="346"/>
                  </a:lnTo>
                  <a:lnTo>
                    <a:pt x="787" y="299"/>
                  </a:lnTo>
                  <a:close/>
                  <a:moveTo>
                    <a:pt x="465" y="584"/>
                  </a:moveTo>
                  <a:lnTo>
                    <a:pt x="465" y="811"/>
                  </a:lnTo>
                  <a:lnTo>
                    <a:pt x="227" y="775"/>
                  </a:lnTo>
                  <a:lnTo>
                    <a:pt x="227" y="584"/>
                  </a:lnTo>
                  <a:close/>
                  <a:moveTo>
                    <a:pt x="787" y="584"/>
                  </a:moveTo>
                  <a:lnTo>
                    <a:pt x="787" y="858"/>
                  </a:lnTo>
                  <a:lnTo>
                    <a:pt x="489" y="811"/>
                  </a:lnTo>
                  <a:lnTo>
                    <a:pt x="489" y="584"/>
                  </a:lnTo>
                  <a:close/>
                  <a:moveTo>
                    <a:pt x="1060" y="1"/>
                  </a:moveTo>
                  <a:lnTo>
                    <a:pt x="1" y="215"/>
                  </a:lnTo>
                  <a:lnTo>
                    <a:pt x="1" y="977"/>
                  </a:lnTo>
                  <a:lnTo>
                    <a:pt x="1060" y="1180"/>
                  </a:lnTo>
                  <a:lnTo>
                    <a:pt x="1263" y="1108"/>
                  </a:lnTo>
                  <a:lnTo>
                    <a:pt x="1263" y="96"/>
                  </a:lnTo>
                  <a:lnTo>
                    <a:pt x="1060"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3" name="Google Shape;433;p15"/>
            <p:cNvSpPr/>
            <p:nvPr/>
          </p:nvSpPr>
          <p:spPr>
            <a:xfrm>
              <a:off x="5140914" y="1554876"/>
              <a:ext cx="7678" cy="10428"/>
            </a:xfrm>
            <a:custGeom>
              <a:rect b="b" l="l" r="r" t="t"/>
              <a:pathLst>
                <a:path extrusionOk="0" h="292" w="215">
                  <a:moveTo>
                    <a:pt x="69" y="1"/>
                  </a:moveTo>
                  <a:cubicBezTo>
                    <a:pt x="49" y="1"/>
                    <a:pt x="26" y="2"/>
                    <a:pt x="0" y="5"/>
                  </a:cubicBezTo>
                  <a:cubicBezTo>
                    <a:pt x="0" y="17"/>
                    <a:pt x="0" y="53"/>
                    <a:pt x="12" y="65"/>
                  </a:cubicBezTo>
                  <a:cubicBezTo>
                    <a:pt x="25" y="64"/>
                    <a:pt x="37" y="63"/>
                    <a:pt x="47" y="63"/>
                  </a:cubicBezTo>
                  <a:cubicBezTo>
                    <a:pt x="165" y="63"/>
                    <a:pt x="155" y="124"/>
                    <a:pt x="155" y="244"/>
                  </a:cubicBezTo>
                  <a:lnTo>
                    <a:pt x="155" y="291"/>
                  </a:lnTo>
                  <a:lnTo>
                    <a:pt x="215" y="267"/>
                  </a:lnTo>
                  <a:lnTo>
                    <a:pt x="215" y="244"/>
                  </a:lnTo>
                  <a:cubicBezTo>
                    <a:pt x="215" y="69"/>
                    <a:pt x="197"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4" name="Google Shape;434;p15"/>
            <p:cNvSpPr/>
            <p:nvPr/>
          </p:nvSpPr>
          <p:spPr>
            <a:xfrm>
              <a:off x="5117522" y="1548626"/>
              <a:ext cx="22142" cy="21785"/>
            </a:xfrm>
            <a:custGeom>
              <a:rect b="b" l="l" r="r" t="t"/>
              <a:pathLst>
                <a:path extrusionOk="0" h="610" w="620">
                  <a:moveTo>
                    <a:pt x="407" y="0"/>
                  </a:moveTo>
                  <a:cubicBezTo>
                    <a:pt x="375" y="0"/>
                    <a:pt x="339" y="4"/>
                    <a:pt x="298" y="14"/>
                  </a:cubicBezTo>
                  <a:cubicBezTo>
                    <a:pt x="143" y="49"/>
                    <a:pt x="0" y="97"/>
                    <a:pt x="0" y="335"/>
                  </a:cubicBezTo>
                  <a:lnTo>
                    <a:pt x="0" y="609"/>
                  </a:lnTo>
                  <a:lnTo>
                    <a:pt x="36" y="609"/>
                  </a:lnTo>
                  <a:lnTo>
                    <a:pt x="36" y="347"/>
                  </a:lnTo>
                  <a:cubicBezTo>
                    <a:pt x="36" y="180"/>
                    <a:pt x="131" y="121"/>
                    <a:pt x="298" y="97"/>
                  </a:cubicBezTo>
                  <a:cubicBezTo>
                    <a:pt x="333" y="88"/>
                    <a:pt x="363" y="84"/>
                    <a:pt x="390" y="84"/>
                  </a:cubicBezTo>
                  <a:cubicBezTo>
                    <a:pt x="534" y="84"/>
                    <a:pt x="560" y="207"/>
                    <a:pt x="560" y="288"/>
                  </a:cubicBezTo>
                  <a:lnTo>
                    <a:pt x="560" y="514"/>
                  </a:lnTo>
                  <a:lnTo>
                    <a:pt x="619" y="490"/>
                  </a:lnTo>
                  <a:lnTo>
                    <a:pt x="619" y="288"/>
                  </a:lnTo>
                  <a:cubicBezTo>
                    <a:pt x="619" y="127"/>
                    <a:pt x="577" y="0"/>
                    <a:pt x="4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5" name="Google Shape;435;p15"/>
            <p:cNvSpPr/>
            <p:nvPr/>
          </p:nvSpPr>
          <p:spPr>
            <a:xfrm>
              <a:off x="5100523" y="1565268"/>
              <a:ext cx="70604" cy="65497"/>
            </a:xfrm>
            <a:custGeom>
              <a:rect b="b" l="l" r="r" t="t"/>
              <a:pathLst>
                <a:path extrusionOk="0" h="1834" w="1977">
                  <a:moveTo>
                    <a:pt x="726" y="548"/>
                  </a:moveTo>
                  <a:lnTo>
                    <a:pt x="726" y="857"/>
                  </a:lnTo>
                  <a:lnTo>
                    <a:pt x="357" y="857"/>
                  </a:lnTo>
                  <a:lnTo>
                    <a:pt x="357" y="596"/>
                  </a:lnTo>
                  <a:lnTo>
                    <a:pt x="726" y="548"/>
                  </a:lnTo>
                  <a:close/>
                  <a:moveTo>
                    <a:pt x="1226" y="476"/>
                  </a:moveTo>
                  <a:lnTo>
                    <a:pt x="1226" y="857"/>
                  </a:lnTo>
                  <a:lnTo>
                    <a:pt x="774" y="857"/>
                  </a:lnTo>
                  <a:lnTo>
                    <a:pt x="774" y="536"/>
                  </a:lnTo>
                  <a:lnTo>
                    <a:pt x="1226" y="476"/>
                  </a:lnTo>
                  <a:close/>
                  <a:moveTo>
                    <a:pt x="726" y="917"/>
                  </a:moveTo>
                  <a:lnTo>
                    <a:pt x="726" y="1262"/>
                  </a:lnTo>
                  <a:lnTo>
                    <a:pt x="357" y="1215"/>
                  </a:lnTo>
                  <a:lnTo>
                    <a:pt x="357" y="917"/>
                  </a:lnTo>
                  <a:close/>
                  <a:moveTo>
                    <a:pt x="1226" y="905"/>
                  </a:moveTo>
                  <a:lnTo>
                    <a:pt x="1226" y="1322"/>
                  </a:lnTo>
                  <a:lnTo>
                    <a:pt x="774" y="1262"/>
                  </a:lnTo>
                  <a:lnTo>
                    <a:pt x="774" y="905"/>
                  </a:lnTo>
                  <a:close/>
                  <a:moveTo>
                    <a:pt x="1643" y="0"/>
                  </a:moveTo>
                  <a:lnTo>
                    <a:pt x="0" y="322"/>
                  </a:lnTo>
                  <a:lnTo>
                    <a:pt x="0" y="1500"/>
                  </a:lnTo>
                  <a:lnTo>
                    <a:pt x="1643" y="1834"/>
                  </a:lnTo>
                  <a:lnTo>
                    <a:pt x="1977" y="1703"/>
                  </a:lnTo>
                  <a:lnTo>
                    <a:pt x="1977" y="119"/>
                  </a:lnTo>
                  <a:lnTo>
                    <a:pt x="1643"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6" name="Google Shape;436;p15"/>
            <p:cNvSpPr/>
            <p:nvPr/>
          </p:nvSpPr>
          <p:spPr>
            <a:xfrm>
              <a:off x="3662059" y="2917308"/>
              <a:ext cx="46783" cy="53283"/>
            </a:xfrm>
            <a:custGeom>
              <a:rect b="b" l="l" r="r" t="t"/>
              <a:pathLst>
                <a:path extrusionOk="0" h="1492" w="1310">
                  <a:moveTo>
                    <a:pt x="1143" y="0"/>
                  </a:moveTo>
                  <a:cubicBezTo>
                    <a:pt x="1128" y="0"/>
                    <a:pt x="1113" y="3"/>
                    <a:pt x="1096" y="3"/>
                  </a:cubicBezTo>
                  <a:cubicBezTo>
                    <a:pt x="971" y="15"/>
                    <a:pt x="810" y="18"/>
                    <a:pt x="645" y="18"/>
                  </a:cubicBezTo>
                  <a:cubicBezTo>
                    <a:pt x="479" y="18"/>
                    <a:pt x="310" y="15"/>
                    <a:pt x="167" y="15"/>
                  </a:cubicBezTo>
                  <a:cubicBezTo>
                    <a:pt x="155" y="15"/>
                    <a:pt x="140" y="14"/>
                    <a:pt x="125" y="14"/>
                  </a:cubicBezTo>
                  <a:cubicBezTo>
                    <a:pt x="96" y="14"/>
                    <a:pt x="64" y="19"/>
                    <a:pt x="48" y="51"/>
                  </a:cubicBezTo>
                  <a:cubicBezTo>
                    <a:pt x="36" y="134"/>
                    <a:pt x="155" y="86"/>
                    <a:pt x="191" y="146"/>
                  </a:cubicBezTo>
                  <a:cubicBezTo>
                    <a:pt x="215" y="170"/>
                    <a:pt x="226" y="241"/>
                    <a:pt x="238" y="289"/>
                  </a:cubicBezTo>
                  <a:cubicBezTo>
                    <a:pt x="250" y="408"/>
                    <a:pt x="238" y="598"/>
                    <a:pt x="238" y="777"/>
                  </a:cubicBezTo>
                  <a:cubicBezTo>
                    <a:pt x="238" y="967"/>
                    <a:pt x="250" y="1146"/>
                    <a:pt x="238" y="1265"/>
                  </a:cubicBezTo>
                  <a:cubicBezTo>
                    <a:pt x="238" y="1313"/>
                    <a:pt x="203" y="1372"/>
                    <a:pt x="191" y="1384"/>
                  </a:cubicBezTo>
                  <a:cubicBezTo>
                    <a:pt x="155" y="1432"/>
                    <a:pt x="0" y="1384"/>
                    <a:pt x="12" y="1491"/>
                  </a:cubicBezTo>
                  <a:cubicBezTo>
                    <a:pt x="60" y="1479"/>
                    <a:pt x="119" y="1444"/>
                    <a:pt x="191" y="1444"/>
                  </a:cubicBezTo>
                  <a:lnTo>
                    <a:pt x="631" y="1444"/>
                  </a:lnTo>
                  <a:cubicBezTo>
                    <a:pt x="727" y="1444"/>
                    <a:pt x="832" y="1438"/>
                    <a:pt x="928" y="1438"/>
                  </a:cubicBezTo>
                  <a:cubicBezTo>
                    <a:pt x="975" y="1438"/>
                    <a:pt x="1020" y="1440"/>
                    <a:pt x="1060" y="1444"/>
                  </a:cubicBezTo>
                  <a:cubicBezTo>
                    <a:pt x="1087" y="1444"/>
                    <a:pt x="1120" y="1464"/>
                    <a:pt x="1155" y="1464"/>
                  </a:cubicBezTo>
                  <a:cubicBezTo>
                    <a:pt x="1167" y="1464"/>
                    <a:pt x="1179" y="1462"/>
                    <a:pt x="1191" y="1456"/>
                  </a:cubicBezTo>
                  <a:cubicBezTo>
                    <a:pt x="1227" y="1420"/>
                    <a:pt x="1203" y="1372"/>
                    <a:pt x="1203" y="1313"/>
                  </a:cubicBezTo>
                  <a:cubicBezTo>
                    <a:pt x="1227" y="1206"/>
                    <a:pt x="1310" y="1075"/>
                    <a:pt x="1179" y="1051"/>
                  </a:cubicBezTo>
                  <a:cubicBezTo>
                    <a:pt x="1119" y="1110"/>
                    <a:pt x="1155" y="1158"/>
                    <a:pt x="1119" y="1241"/>
                  </a:cubicBezTo>
                  <a:cubicBezTo>
                    <a:pt x="1072" y="1325"/>
                    <a:pt x="929" y="1336"/>
                    <a:pt x="786" y="1348"/>
                  </a:cubicBezTo>
                  <a:cubicBezTo>
                    <a:pt x="742" y="1357"/>
                    <a:pt x="688" y="1363"/>
                    <a:pt x="634" y="1363"/>
                  </a:cubicBezTo>
                  <a:cubicBezTo>
                    <a:pt x="540" y="1363"/>
                    <a:pt x="447" y="1346"/>
                    <a:pt x="417" y="1301"/>
                  </a:cubicBezTo>
                  <a:cubicBezTo>
                    <a:pt x="381" y="1217"/>
                    <a:pt x="405" y="1110"/>
                    <a:pt x="405" y="1027"/>
                  </a:cubicBezTo>
                  <a:cubicBezTo>
                    <a:pt x="405" y="920"/>
                    <a:pt x="381" y="836"/>
                    <a:pt x="417" y="765"/>
                  </a:cubicBezTo>
                  <a:cubicBezTo>
                    <a:pt x="431" y="766"/>
                    <a:pt x="445" y="767"/>
                    <a:pt x="460" y="767"/>
                  </a:cubicBezTo>
                  <a:cubicBezTo>
                    <a:pt x="546" y="767"/>
                    <a:pt x="650" y="750"/>
                    <a:pt x="739" y="750"/>
                  </a:cubicBezTo>
                  <a:cubicBezTo>
                    <a:pt x="794" y="750"/>
                    <a:pt x="844" y="756"/>
                    <a:pt x="881" y="777"/>
                  </a:cubicBezTo>
                  <a:cubicBezTo>
                    <a:pt x="953" y="825"/>
                    <a:pt x="905" y="908"/>
                    <a:pt x="1000" y="944"/>
                  </a:cubicBezTo>
                  <a:cubicBezTo>
                    <a:pt x="1060" y="920"/>
                    <a:pt x="1024" y="848"/>
                    <a:pt x="1024" y="777"/>
                  </a:cubicBezTo>
                  <a:lnTo>
                    <a:pt x="1024" y="610"/>
                  </a:lnTo>
                  <a:cubicBezTo>
                    <a:pt x="1024" y="539"/>
                    <a:pt x="1060" y="467"/>
                    <a:pt x="988" y="467"/>
                  </a:cubicBezTo>
                  <a:cubicBezTo>
                    <a:pt x="929" y="503"/>
                    <a:pt x="965" y="586"/>
                    <a:pt x="905" y="622"/>
                  </a:cubicBezTo>
                  <a:cubicBezTo>
                    <a:pt x="893" y="646"/>
                    <a:pt x="846" y="646"/>
                    <a:pt x="822" y="658"/>
                  </a:cubicBezTo>
                  <a:cubicBezTo>
                    <a:pt x="787" y="661"/>
                    <a:pt x="747" y="663"/>
                    <a:pt x="705" y="663"/>
                  </a:cubicBezTo>
                  <a:cubicBezTo>
                    <a:pt x="605" y="663"/>
                    <a:pt x="496" y="654"/>
                    <a:pt x="429" y="646"/>
                  </a:cubicBezTo>
                  <a:cubicBezTo>
                    <a:pt x="417" y="503"/>
                    <a:pt x="417" y="313"/>
                    <a:pt x="429" y="170"/>
                  </a:cubicBezTo>
                  <a:cubicBezTo>
                    <a:pt x="477" y="122"/>
                    <a:pt x="607" y="110"/>
                    <a:pt x="691" y="110"/>
                  </a:cubicBezTo>
                  <a:cubicBezTo>
                    <a:pt x="834" y="110"/>
                    <a:pt x="1048" y="122"/>
                    <a:pt x="1084" y="193"/>
                  </a:cubicBezTo>
                  <a:cubicBezTo>
                    <a:pt x="1119" y="241"/>
                    <a:pt x="1084" y="313"/>
                    <a:pt x="1131" y="324"/>
                  </a:cubicBezTo>
                  <a:cubicBezTo>
                    <a:pt x="1138" y="326"/>
                    <a:pt x="1144" y="327"/>
                    <a:pt x="1149" y="327"/>
                  </a:cubicBezTo>
                  <a:cubicBezTo>
                    <a:pt x="1220" y="327"/>
                    <a:pt x="1179" y="189"/>
                    <a:pt x="1179" y="134"/>
                  </a:cubicBezTo>
                  <a:cubicBezTo>
                    <a:pt x="1179" y="86"/>
                    <a:pt x="1203" y="51"/>
                    <a:pt x="1191" y="15"/>
                  </a:cubicBezTo>
                  <a:cubicBezTo>
                    <a:pt x="1173" y="3"/>
                    <a:pt x="1158" y="0"/>
                    <a:pt x="1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7" name="Google Shape;437;p15"/>
            <p:cNvSpPr/>
            <p:nvPr/>
          </p:nvSpPr>
          <p:spPr>
            <a:xfrm>
              <a:off x="3149692" y="2333051"/>
              <a:ext cx="46783" cy="53319"/>
            </a:xfrm>
            <a:custGeom>
              <a:rect b="b" l="l" r="r" t="t"/>
              <a:pathLst>
                <a:path extrusionOk="0" h="1493" w="1310">
                  <a:moveTo>
                    <a:pt x="1145" y="1"/>
                  </a:moveTo>
                  <a:cubicBezTo>
                    <a:pt x="1131" y="1"/>
                    <a:pt x="1119" y="4"/>
                    <a:pt x="1108" y="4"/>
                  </a:cubicBezTo>
                  <a:cubicBezTo>
                    <a:pt x="995" y="19"/>
                    <a:pt x="859" y="24"/>
                    <a:pt x="717" y="24"/>
                  </a:cubicBezTo>
                  <a:cubicBezTo>
                    <a:pt x="528" y="24"/>
                    <a:pt x="330" y="16"/>
                    <a:pt x="167" y="16"/>
                  </a:cubicBezTo>
                  <a:cubicBezTo>
                    <a:pt x="155" y="16"/>
                    <a:pt x="140" y="14"/>
                    <a:pt x="125" y="14"/>
                  </a:cubicBezTo>
                  <a:cubicBezTo>
                    <a:pt x="95" y="14"/>
                    <a:pt x="64" y="20"/>
                    <a:pt x="48" y="51"/>
                  </a:cubicBezTo>
                  <a:cubicBezTo>
                    <a:pt x="36" y="135"/>
                    <a:pt x="155" y="99"/>
                    <a:pt x="191" y="159"/>
                  </a:cubicBezTo>
                  <a:cubicBezTo>
                    <a:pt x="215" y="171"/>
                    <a:pt x="226" y="242"/>
                    <a:pt x="238" y="290"/>
                  </a:cubicBezTo>
                  <a:cubicBezTo>
                    <a:pt x="250" y="409"/>
                    <a:pt x="238" y="599"/>
                    <a:pt x="238" y="778"/>
                  </a:cubicBezTo>
                  <a:cubicBezTo>
                    <a:pt x="238" y="968"/>
                    <a:pt x="250" y="1147"/>
                    <a:pt x="238" y="1266"/>
                  </a:cubicBezTo>
                  <a:cubicBezTo>
                    <a:pt x="238" y="1314"/>
                    <a:pt x="215" y="1373"/>
                    <a:pt x="191" y="1385"/>
                  </a:cubicBezTo>
                  <a:cubicBezTo>
                    <a:pt x="155" y="1433"/>
                    <a:pt x="0" y="1385"/>
                    <a:pt x="12" y="1492"/>
                  </a:cubicBezTo>
                  <a:cubicBezTo>
                    <a:pt x="60" y="1480"/>
                    <a:pt x="131" y="1444"/>
                    <a:pt x="191" y="1444"/>
                  </a:cubicBezTo>
                  <a:lnTo>
                    <a:pt x="631" y="1444"/>
                  </a:lnTo>
                  <a:cubicBezTo>
                    <a:pt x="727" y="1444"/>
                    <a:pt x="832" y="1439"/>
                    <a:pt x="928" y="1439"/>
                  </a:cubicBezTo>
                  <a:cubicBezTo>
                    <a:pt x="975" y="1439"/>
                    <a:pt x="1020" y="1441"/>
                    <a:pt x="1060" y="1444"/>
                  </a:cubicBezTo>
                  <a:cubicBezTo>
                    <a:pt x="1101" y="1444"/>
                    <a:pt x="1133" y="1471"/>
                    <a:pt x="1171" y="1471"/>
                  </a:cubicBezTo>
                  <a:cubicBezTo>
                    <a:pt x="1177" y="1471"/>
                    <a:pt x="1184" y="1470"/>
                    <a:pt x="1191" y="1468"/>
                  </a:cubicBezTo>
                  <a:cubicBezTo>
                    <a:pt x="1227" y="1421"/>
                    <a:pt x="1203" y="1373"/>
                    <a:pt x="1203" y="1314"/>
                  </a:cubicBezTo>
                  <a:cubicBezTo>
                    <a:pt x="1227" y="1206"/>
                    <a:pt x="1310" y="1075"/>
                    <a:pt x="1179" y="1063"/>
                  </a:cubicBezTo>
                  <a:cubicBezTo>
                    <a:pt x="1119" y="1123"/>
                    <a:pt x="1155" y="1171"/>
                    <a:pt x="1119" y="1242"/>
                  </a:cubicBezTo>
                  <a:cubicBezTo>
                    <a:pt x="1072" y="1325"/>
                    <a:pt x="929" y="1349"/>
                    <a:pt x="786" y="1361"/>
                  </a:cubicBezTo>
                  <a:cubicBezTo>
                    <a:pt x="752" y="1365"/>
                    <a:pt x="710" y="1367"/>
                    <a:pt x="667" y="1367"/>
                  </a:cubicBezTo>
                  <a:cubicBezTo>
                    <a:pt x="563" y="1367"/>
                    <a:pt x="451" y="1352"/>
                    <a:pt x="417" y="1302"/>
                  </a:cubicBezTo>
                  <a:cubicBezTo>
                    <a:pt x="381" y="1230"/>
                    <a:pt x="405" y="1123"/>
                    <a:pt x="405" y="1028"/>
                  </a:cubicBezTo>
                  <a:cubicBezTo>
                    <a:pt x="405" y="933"/>
                    <a:pt x="381" y="837"/>
                    <a:pt x="417" y="766"/>
                  </a:cubicBezTo>
                  <a:cubicBezTo>
                    <a:pt x="431" y="767"/>
                    <a:pt x="445" y="767"/>
                    <a:pt x="460" y="767"/>
                  </a:cubicBezTo>
                  <a:cubicBezTo>
                    <a:pt x="546" y="767"/>
                    <a:pt x="650" y="751"/>
                    <a:pt x="739" y="751"/>
                  </a:cubicBezTo>
                  <a:cubicBezTo>
                    <a:pt x="794" y="751"/>
                    <a:pt x="844" y="757"/>
                    <a:pt x="881" y="778"/>
                  </a:cubicBezTo>
                  <a:cubicBezTo>
                    <a:pt x="953" y="825"/>
                    <a:pt x="905" y="909"/>
                    <a:pt x="1000" y="944"/>
                  </a:cubicBezTo>
                  <a:cubicBezTo>
                    <a:pt x="1060" y="933"/>
                    <a:pt x="1024" y="849"/>
                    <a:pt x="1024" y="778"/>
                  </a:cubicBezTo>
                  <a:lnTo>
                    <a:pt x="1024" y="611"/>
                  </a:lnTo>
                  <a:cubicBezTo>
                    <a:pt x="1024" y="540"/>
                    <a:pt x="1060" y="468"/>
                    <a:pt x="988" y="468"/>
                  </a:cubicBezTo>
                  <a:cubicBezTo>
                    <a:pt x="929" y="516"/>
                    <a:pt x="965" y="587"/>
                    <a:pt x="905" y="635"/>
                  </a:cubicBezTo>
                  <a:cubicBezTo>
                    <a:pt x="893" y="647"/>
                    <a:pt x="846" y="647"/>
                    <a:pt x="822" y="659"/>
                  </a:cubicBezTo>
                  <a:cubicBezTo>
                    <a:pt x="787" y="662"/>
                    <a:pt x="747" y="664"/>
                    <a:pt x="705" y="664"/>
                  </a:cubicBezTo>
                  <a:cubicBezTo>
                    <a:pt x="605" y="664"/>
                    <a:pt x="496" y="655"/>
                    <a:pt x="429" y="647"/>
                  </a:cubicBezTo>
                  <a:cubicBezTo>
                    <a:pt x="417" y="516"/>
                    <a:pt x="417" y="313"/>
                    <a:pt x="429" y="171"/>
                  </a:cubicBezTo>
                  <a:cubicBezTo>
                    <a:pt x="476" y="123"/>
                    <a:pt x="607" y="111"/>
                    <a:pt x="691" y="111"/>
                  </a:cubicBezTo>
                  <a:cubicBezTo>
                    <a:pt x="834" y="111"/>
                    <a:pt x="1048" y="123"/>
                    <a:pt x="1084" y="194"/>
                  </a:cubicBezTo>
                  <a:cubicBezTo>
                    <a:pt x="1119" y="242"/>
                    <a:pt x="1084" y="313"/>
                    <a:pt x="1131" y="337"/>
                  </a:cubicBezTo>
                  <a:cubicBezTo>
                    <a:pt x="1135" y="338"/>
                    <a:pt x="1138" y="338"/>
                    <a:pt x="1141" y="338"/>
                  </a:cubicBezTo>
                  <a:cubicBezTo>
                    <a:pt x="1223" y="338"/>
                    <a:pt x="1179" y="192"/>
                    <a:pt x="1179" y="135"/>
                  </a:cubicBezTo>
                  <a:cubicBezTo>
                    <a:pt x="1179" y="99"/>
                    <a:pt x="1203" y="51"/>
                    <a:pt x="1191" y="16"/>
                  </a:cubicBezTo>
                  <a:cubicBezTo>
                    <a:pt x="1173" y="4"/>
                    <a:pt x="1158" y="1"/>
                    <a:pt x="1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8" name="Google Shape;438;p15"/>
            <p:cNvSpPr/>
            <p:nvPr/>
          </p:nvSpPr>
          <p:spPr>
            <a:xfrm>
              <a:off x="5086059" y="3017196"/>
              <a:ext cx="46783" cy="53319"/>
            </a:xfrm>
            <a:custGeom>
              <a:rect b="b" l="l" r="r" t="t"/>
              <a:pathLst>
                <a:path extrusionOk="0" h="1493" w="1310">
                  <a:moveTo>
                    <a:pt x="1143" y="1"/>
                  </a:moveTo>
                  <a:cubicBezTo>
                    <a:pt x="1128" y="1"/>
                    <a:pt x="1114" y="4"/>
                    <a:pt x="1096" y="4"/>
                  </a:cubicBezTo>
                  <a:cubicBezTo>
                    <a:pt x="971" y="16"/>
                    <a:pt x="807" y="19"/>
                    <a:pt x="640" y="19"/>
                  </a:cubicBezTo>
                  <a:cubicBezTo>
                    <a:pt x="474" y="19"/>
                    <a:pt x="304" y="16"/>
                    <a:pt x="167" y="16"/>
                  </a:cubicBezTo>
                  <a:cubicBezTo>
                    <a:pt x="155" y="16"/>
                    <a:pt x="141" y="15"/>
                    <a:pt x="126" y="15"/>
                  </a:cubicBezTo>
                  <a:cubicBezTo>
                    <a:pt x="96" y="15"/>
                    <a:pt x="64" y="20"/>
                    <a:pt x="48" y="52"/>
                  </a:cubicBezTo>
                  <a:cubicBezTo>
                    <a:pt x="24" y="135"/>
                    <a:pt x="143" y="87"/>
                    <a:pt x="191" y="147"/>
                  </a:cubicBezTo>
                  <a:cubicBezTo>
                    <a:pt x="203" y="171"/>
                    <a:pt x="227" y="242"/>
                    <a:pt x="238" y="290"/>
                  </a:cubicBezTo>
                  <a:cubicBezTo>
                    <a:pt x="250" y="409"/>
                    <a:pt x="238" y="599"/>
                    <a:pt x="238" y="778"/>
                  </a:cubicBezTo>
                  <a:cubicBezTo>
                    <a:pt x="238" y="968"/>
                    <a:pt x="250" y="1147"/>
                    <a:pt x="238" y="1266"/>
                  </a:cubicBezTo>
                  <a:cubicBezTo>
                    <a:pt x="238" y="1314"/>
                    <a:pt x="203" y="1373"/>
                    <a:pt x="191" y="1385"/>
                  </a:cubicBezTo>
                  <a:cubicBezTo>
                    <a:pt x="143" y="1433"/>
                    <a:pt x="0" y="1385"/>
                    <a:pt x="12" y="1492"/>
                  </a:cubicBezTo>
                  <a:cubicBezTo>
                    <a:pt x="60" y="1457"/>
                    <a:pt x="131" y="1445"/>
                    <a:pt x="191" y="1445"/>
                  </a:cubicBezTo>
                  <a:lnTo>
                    <a:pt x="619" y="1445"/>
                  </a:lnTo>
                  <a:cubicBezTo>
                    <a:pt x="723" y="1445"/>
                    <a:pt x="831" y="1439"/>
                    <a:pt x="927" y="1439"/>
                  </a:cubicBezTo>
                  <a:cubicBezTo>
                    <a:pt x="975" y="1439"/>
                    <a:pt x="1020" y="1441"/>
                    <a:pt x="1060" y="1445"/>
                  </a:cubicBezTo>
                  <a:cubicBezTo>
                    <a:pt x="1087" y="1445"/>
                    <a:pt x="1120" y="1465"/>
                    <a:pt x="1155" y="1465"/>
                  </a:cubicBezTo>
                  <a:cubicBezTo>
                    <a:pt x="1167" y="1465"/>
                    <a:pt x="1179" y="1462"/>
                    <a:pt x="1191" y="1457"/>
                  </a:cubicBezTo>
                  <a:cubicBezTo>
                    <a:pt x="1215" y="1421"/>
                    <a:pt x="1203" y="1373"/>
                    <a:pt x="1203" y="1314"/>
                  </a:cubicBezTo>
                  <a:cubicBezTo>
                    <a:pt x="1215" y="1206"/>
                    <a:pt x="1310" y="1076"/>
                    <a:pt x="1179" y="1064"/>
                  </a:cubicBezTo>
                  <a:cubicBezTo>
                    <a:pt x="1119" y="1123"/>
                    <a:pt x="1155" y="1159"/>
                    <a:pt x="1119" y="1242"/>
                  </a:cubicBezTo>
                  <a:cubicBezTo>
                    <a:pt x="1072" y="1326"/>
                    <a:pt x="917" y="1337"/>
                    <a:pt x="786" y="1361"/>
                  </a:cubicBezTo>
                  <a:cubicBezTo>
                    <a:pt x="752" y="1365"/>
                    <a:pt x="710" y="1367"/>
                    <a:pt x="667" y="1367"/>
                  </a:cubicBezTo>
                  <a:cubicBezTo>
                    <a:pt x="563" y="1367"/>
                    <a:pt x="451" y="1352"/>
                    <a:pt x="417" y="1302"/>
                  </a:cubicBezTo>
                  <a:cubicBezTo>
                    <a:pt x="381" y="1218"/>
                    <a:pt x="405" y="1123"/>
                    <a:pt x="405" y="1028"/>
                  </a:cubicBezTo>
                  <a:cubicBezTo>
                    <a:pt x="405" y="921"/>
                    <a:pt x="381" y="837"/>
                    <a:pt x="417" y="766"/>
                  </a:cubicBezTo>
                  <a:cubicBezTo>
                    <a:pt x="431" y="767"/>
                    <a:pt x="445" y="768"/>
                    <a:pt x="460" y="768"/>
                  </a:cubicBezTo>
                  <a:cubicBezTo>
                    <a:pt x="546" y="768"/>
                    <a:pt x="650" y="751"/>
                    <a:pt x="739" y="751"/>
                  </a:cubicBezTo>
                  <a:cubicBezTo>
                    <a:pt x="795" y="751"/>
                    <a:pt x="844" y="757"/>
                    <a:pt x="881" y="778"/>
                  </a:cubicBezTo>
                  <a:cubicBezTo>
                    <a:pt x="953" y="825"/>
                    <a:pt x="905" y="909"/>
                    <a:pt x="1000" y="945"/>
                  </a:cubicBezTo>
                  <a:cubicBezTo>
                    <a:pt x="1060" y="921"/>
                    <a:pt x="1024" y="849"/>
                    <a:pt x="1024" y="778"/>
                  </a:cubicBezTo>
                  <a:lnTo>
                    <a:pt x="1024" y="611"/>
                  </a:lnTo>
                  <a:cubicBezTo>
                    <a:pt x="1024" y="540"/>
                    <a:pt x="1060" y="468"/>
                    <a:pt x="977" y="468"/>
                  </a:cubicBezTo>
                  <a:cubicBezTo>
                    <a:pt x="917" y="504"/>
                    <a:pt x="965" y="587"/>
                    <a:pt x="905" y="623"/>
                  </a:cubicBezTo>
                  <a:cubicBezTo>
                    <a:pt x="893" y="647"/>
                    <a:pt x="846" y="647"/>
                    <a:pt x="822" y="659"/>
                  </a:cubicBezTo>
                  <a:cubicBezTo>
                    <a:pt x="787" y="662"/>
                    <a:pt x="747" y="664"/>
                    <a:pt x="705" y="664"/>
                  </a:cubicBezTo>
                  <a:cubicBezTo>
                    <a:pt x="605" y="664"/>
                    <a:pt x="496" y="655"/>
                    <a:pt x="429" y="647"/>
                  </a:cubicBezTo>
                  <a:cubicBezTo>
                    <a:pt x="417" y="504"/>
                    <a:pt x="417" y="314"/>
                    <a:pt x="429" y="171"/>
                  </a:cubicBezTo>
                  <a:cubicBezTo>
                    <a:pt x="477" y="123"/>
                    <a:pt x="608" y="111"/>
                    <a:pt x="679" y="111"/>
                  </a:cubicBezTo>
                  <a:cubicBezTo>
                    <a:pt x="834" y="111"/>
                    <a:pt x="1036" y="123"/>
                    <a:pt x="1084" y="194"/>
                  </a:cubicBezTo>
                  <a:cubicBezTo>
                    <a:pt x="1119" y="242"/>
                    <a:pt x="1084" y="314"/>
                    <a:pt x="1131" y="325"/>
                  </a:cubicBezTo>
                  <a:cubicBezTo>
                    <a:pt x="1137" y="327"/>
                    <a:pt x="1143" y="328"/>
                    <a:pt x="1147" y="328"/>
                  </a:cubicBezTo>
                  <a:cubicBezTo>
                    <a:pt x="1210" y="328"/>
                    <a:pt x="1179" y="190"/>
                    <a:pt x="1179" y="135"/>
                  </a:cubicBezTo>
                  <a:cubicBezTo>
                    <a:pt x="1179" y="87"/>
                    <a:pt x="1203" y="52"/>
                    <a:pt x="1191" y="16"/>
                  </a:cubicBezTo>
                  <a:cubicBezTo>
                    <a:pt x="1173" y="4"/>
                    <a:pt x="1158" y="1"/>
                    <a:pt x="1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39" name="Google Shape;439;p15"/>
            <p:cNvSpPr/>
            <p:nvPr/>
          </p:nvSpPr>
          <p:spPr>
            <a:xfrm>
              <a:off x="5887983" y="2585039"/>
              <a:ext cx="46819" cy="53462"/>
            </a:xfrm>
            <a:custGeom>
              <a:rect b="b" l="l" r="r" t="t"/>
              <a:pathLst>
                <a:path extrusionOk="0" h="1497" w="1311">
                  <a:moveTo>
                    <a:pt x="1156" y="0"/>
                  </a:moveTo>
                  <a:cubicBezTo>
                    <a:pt x="1139" y="0"/>
                    <a:pt x="1121" y="8"/>
                    <a:pt x="1108" y="8"/>
                  </a:cubicBezTo>
                  <a:cubicBezTo>
                    <a:pt x="977" y="20"/>
                    <a:pt x="813" y="23"/>
                    <a:pt x="646" y="23"/>
                  </a:cubicBezTo>
                  <a:cubicBezTo>
                    <a:pt x="480" y="23"/>
                    <a:pt x="310" y="20"/>
                    <a:pt x="167" y="20"/>
                  </a:cubicBezTo>
                  <a:cubicBezTo>
                    <a:pt x="153" y="20"/>
                    <a:pt x="135" y="18"/>
                    <a:pt x="117" y="18"/>
                  </a:cubicBezTo>
                  <a:cubicBezTo>
                    <a:pt x="90" y="18"/>
                    <a:pt x="62" y="23"/>
                    <a:pt x="48" y="44"/>
                  </a:cubicBezTo>
                  <a:cubicBezTo>
                    <a:pt x="36" y="139"/>
                    <a:pt x="155" y="92"/>
                    <a:pt x="191" y="151"/>
                  </a:cubicBezTo>
                  <a:cubicBezTo>
                    <a:pt x="215" y="163"/>
                    <a:pt x="227" y="246"/>
                    <a:pt x="239" y="282"/>
                  </a:cubicBezTo>
                  <a:cubicBezTo>
                    <a:pt x="251" y="401"/>
                    <a:pt x="239" y="604"/>
                    <a:pt x="239" y="782"/>
                  </a:cubicBezTo>
                  <a:cubicBezTo>
                    <a:pt x="239" y="973"/>
                    <a:pt x="251" y="1151"/>
                    <a:pt x="239" y="1270"/>
                  </a:cubicBezTo>
                  <a:cubicBezTo>
                    <a:pt x="239" y="1318"/>
                    <a:pt x="215" y="1377"/>
                    <a:pt x="191" y="1389"/>
                  </a:cubicBezTo>
                  <a:cubicBezTo>
                    <a:pt x="155" y="1437"/>
                    <a:pt x="0" y="1389"/>
                    <a:pt x="12" y="1497"/>
                  </a:cubicBezTo>
                  <a:cubicBezTo>
                    <a:pt x="60" y="1461"/>
                    <a:pt x="131" y="1449"/>
                    <a:pt x="191" y="1449"/>
                  </a:cubicBezTo>
                  <a:lnTo>
                    <a:pt x="632" y="1449"/>
                  </a:lnTo>
                  <a:cubicBezTo>
                    <a:pt x="727" y="1449"/>
                    <a:pt x="833" y="1438"/>
                    <a:pt x="928" y="1438"/>
                  </a:cubicBezTo>
                  <a:cubicBezTo>
                    <a:pt x="975" y="1438"/>
                    <a:pt x="1020" y="1441"/>
                    <a:pt x="1060" y="1449"/>
                  </a:cubicBezTo>
                  <a:cubicBezTo>
                    <a:pt x="1098" y="1449"/>
                    <a:pt x="1129" y="1464"/>
                    <a:pt x="1164" y="1464"/>
                  </a:cubicBezTo>
                  <a:cubicBezTo>
                    <a:pt x="1173" y="1464"/>
                    <a:pt x="1182" y="1463"/>
                    <a:pt x="1191" y="1461"/>
                  </a:cubicBezTo>
                  <a:cubicBezTo>
                    <a:pt x="1227" y="1413"/>
                    <a:pt x="1203" y="1377"/>
                    <a:pt x="1203" y="1318"/>
                  </a:cubicBezTo>
                  <a:cubicBezTo>
                    <a:pt x="1227" y="1211"/>
                    <a:pt x="1310" y="1080"/>
                    <a:pt x="1179" y="1056"/>
                  </a:cubicBezTo>
                  <a:cubicBezTo>
                    <a:pt x="1120" y="1116"/>
                    <a:pt x="1167" y="1163"/>
                    <a:pt x="1120" y="1235"/>
                  </a:cubicBezTo>
                  <a:cubicBezTo>
                    <a:pt x="1072" y="1330"/>
                    <a:pt x="929" y="1342"/>
                    <a:pt x="786" y="1354"/>
                  </a:cubicBezTo>
                  <a:cubicBezTo>
                    <a:pt x="745" y="1362"/>
                    <a:pt x="693" y="1367"/>
                    <a:pt x="642" y="1367"/>
                  </a:cubicBezTo>
                  <a:cubicBezTo>
                    <a:pt x="545" y="1367"/>
                    <a:pt x="448" y="1348"/>
                    <a:pt x="417" y="1294"/>
                  </a:cubicBezTo>
                  <a:cubicBezTo>
                    <a:pt x="381" y="1223"/>
                    <a:pt x="405" y="1116"/>
                    <a:pt x="405" y="1032"/>
                  </a:cubicBezTo>
                  <a:cubicBezTo>
                    <a:pt x="405" y="925"/>
                    <a:pt x="393" y="842"/>
                    <a:pt x="417" y="758"/>
                  </a:cubicBezTo>
                  <a:cubicBezTo>
                    <a:pt x="446" y="763"/>
                    <a:pt x="476" y="764"/>
                    <a:pt x="507" y="764"/>
                  </a:cubicBezTo>
                  <a:cubicBezTo>
                    <a:pt x="583" y="764"/>
                    <a:pt x="664" y="755"/>
                    <a:pt x="735" y="755"/>
                  </a:cubicBezTo>
                  <a:cubicBezTo>
                    <a:pt x="792" y="755"/>
                    <a:pt x="843" y="761"/>
                    <a:pt x="882" y="782"/>
                  </a:cubicBezTo>
                  <a:cubicBezTo>
                    <a:pt x="953" y="818"/>
                    <a:pt x="905" y="913"/>
                    <a:pt x="1001" y="937"/>
                  </a:cubicBezTo>
                  <a:cubicBezTo>
                    <a:pt x="1060" y="925"/>
                    <a:pt x="1024" y="854"/>
                    <a:pt x="1024" y="782"/>
                  </a:cubicBezTo>
                  <a:lnTo>
                    <a:pt x="1024" y="615"/>
                  </a:lnTo>
                  <a:cubicBezTo>
                    <a:pt x="1024" y="544"/>
                    <a:pt x="1060" y="461"/>
                    <a:pt x="977" y="461"/>
                  </a:cubicBezTo>
                  <a:cubicBezTo>
                    <a:pt x="917" y="508"/>
                    <a:pt x="965" y="580"/>
                    <a:pt x="905" y="627"/>
                  </a:cubicBezTo>
                  <a:cubicBezTo>
                    <a:pt x="893" y="639"/>
                    <a:pt x="846" y="639"/>
                    <a:pt x="822" y="663"/>
                  </a:cubicBezTo>
                  <a:cubicBezTo>
                    <a:pt x="790" y="666"/>
                    <a:pt x="754" y="668"/>
                    <a:pt x="716" y="668"/>
                  </a:cubicBezTo>
                  <a:cubicBezTo>
                    <a:pt x="613" y="668"/>
                    <a:pt x="499" y="657"/>
                    <a:pt x="429" y="639"/>
                  </a:cubicBezTo>
                  <a:cubicBezTo>
                    <a:pt x="417" y="508"/>
                    <a:pt x="417" y="318"/>
                    <a:pt x="429" y="163"/>
                  </a:cubicBezTo>
                  <a:cubicBezTo>
                    <a:pt x="477" y="127"/>
                    <a:pt x="608" y="103"/>
                    <a:pt x="691" y="103"/>
                  </a:cubicBezTo>
                  <a:cubicBezTo>
                    <a:pt x="834" y="103"/>
                    <a:pt x="1048" y="127"/>
                    <a:pt x="1084" y="199"/>
                  </a:cubicBezTo>
                  <a:cubicBezTo>
                    <a:pt x="1120" y="246"/>
                    <a:pt x="1084" y="318"/>
                    <a:pt x="1132" y="330"/>
                  </a:cubicBezTo>
                  <a:cubicBezTo>
                    <a:pt x="1135" y="330"/>
                    <a:pt x="1139" y="330"/>
                    <a:pt x="1142" y="330"/>
                  </a:cubicBezTo>
                  <a:cubicBezTo>
                    <a:pt x="1223" y="330"/>
                    <a:pt x="1179" y="196"/>
                    <a:pt x="1179" y="139"/>
                  </a:cubicBezTo>
                  <a:cubicBezTo>
                    <a:pt x="1179" y="92"/>
                    <a:pt x="1203" y="44"/>
                    <a:pt x="1191" y="20"/>
                  </a:cubicBezTo>
                  <a:cubicBezTo>
                    <a:pt x="1181" y="5"/>
                    <a:pt x="1169" y="0"/>
                    <a:pt x="1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40" name="Google Shape;440;p15"/>
            <p:cNvSpPr/>
            <p:nvPr/>
          </p:nvSpPr>
          <p:spPr>
            <a:xfrm>
              <a:off x="4074931" y="2785779"/>
              <a:ext cx="58283" cy="57069"/>
            </a:xfrm>
            <a:custGeom>
              <a:rect b="b" l="l" r="r" t="t"/>
              <a:pathLst>
                <a:path extrusionOk="0" h="1598" w="1632">
                  <a:moveTo>
                    <a:pt x="549" y="129"/>
                  </a:moveTo>
                  <a:cubicBezTo>
                    <a:pt x="560" y="129"/>
                    <a:pt x="572" y="132"/>
                    <a:pt x="584" y="138"/>
                  </a:cubicBezTo>
                  <a:cubicBezTo>
                    <a:pt x="631" y="162"/>
                    <a:pt x="655" y="186"/>
                    <a:pt x="691" y="233"/>
                  </a:cubicBezTo>
                  <a:cubicBezTo>
                    <a:pt x="703" y="257"/>
                    <a:pt x="715" y="269"/>
                    <a:pt x="715" y="305"/>
                  </a:cubicBezTo>
                  <a:lnTo>
                    <a:pt x="762" y="567"/>
                  </a:lnTo>
                  <a:lnTo>
                    <a:pt x="738" y="590"/>
                  </a:lnTo>
                  <a:lnTo>
                    <a:pt x="524" y="364"/>
                  </a:lnTo>
                  <a:lnTo>
                    <a:pt x="512" y="352"/>
                  </a:lnTo>
                  <a:cubicBezTo>
                    <a:pt x="476" y="305"/>
                    <a:pt x="465" y="257"/>
                    <a:pt x="476" y="233"/>
                  </a:cubicBezTo>
                  <a:cubicBezTo>
                    <a:pt x="476" y="186"/>
                    <a:pt x="500" y="162"/>
                    <a:pt x="524" y="138"/>
                  </a:cubicBezTo>
                  <a:cubicBezTo>
                    <a:pt x="530" y="132"/>
                    <a:pt x="539" y="129"/>
                    <a:pt x="549" y="129"/>
                  </a:cubicBezTo>
                  <a:close/>
                  <a:moveTo>
                    <a:pt x="1043" y="83"/>
                  </a:moveTo>
                  <a:cubicBezTo>
                    <a:pt x="1061" y="83"/>
                    <a:pt x="1078" y="86"/>
                    <a:pt x="1096" y="90"/>
                  </a:cubicBezTo>
                  <a:cubicBezTo>
                    <a:pt x="1131" y="114"/>
                    <a:pt x="1179" y="126"/>
                    <a:pt x="1191" y="174"/>
                  </a:cubicBezTo>
                  <a:cubicBezTo>
                    <a:pt x="1215" y="197"/>
                    <a:pt x="1215" y="209"/>
                    <a:pt x="1215" y="245"/>
                  </a:cubicBezTo>
                  <a:lnTo>
                    <a:pt x="1215" y="293"/>
                  </a:lnTo>
                  <a:cubicBezTo>
                    <a:pt x="1191" y="317"/>
                    <a:pt x="1191" y="328"/>
                    <a:pt x="1179" y="364"/>
                  </a:cubicBezTo>
                  <a:lnTo>
                    <a:pt x="977" y="614"/>
                  </a:lnTo>
                  <a:cubicBezTo>
                    <a:pt x="953" y="602"/>
                    <a:pt x="929" y="590"/>
                    <a:pt x="917" y="567"/>
                  </a:cubicBezTo>
                  <a:lnTo>
                    <a:pt x="881" y="317"/>
                  </a:lnTo>
                  <a:lnTo>
                    <a:pt x="881" y="233"/>
                  </a:lnTo>
                  <a:lnTo>
                    <a:pt x="869" y="221"/>
                  </a:lnTo>
                  <a:cubicBezTo>
                    <a:pt x="881" y="174"/>
                    <a:pt x="917" y="138"/>
                    <a:pt x="953" y="114"/>
                  </a:cubicBezTo>
                  <a:cubicBezTo>
                    <a:pt x="983" y="91"/>
                    <a:pt x="1013" y="83"/>
                    <a:pt x="1043" y="83"/>
                  </a:cubicBezTo>
                  <a:close/>
                  <a:moveTo>
                    <a:pt x="1366" y="461"/>
                  </a:moveTo>
                  <a:cubicBezTo>
                    <a:pt x="1378" y="461"/>
                    <a:pt x="1390" y="464"/>
                    <a:pt x="1405" y="471"/>
                  </a:cubicBezTo>
                  <a:cubicBezTo>
                    <a:pt x="1441" y="471"/>
                    <a:pt x="1465" y="495"/>
                    <a:pt x="1477" y="507"/>
                  </a:cubicBezTo>
                  <a:lnTo>
                    <a:pt x="1489" y="543"/>
                  </a:lnTo>
                  <a:lnTo>
                    <a:pt x="1489" y="567"/>
                  </a:lnTo>
                  <a:cubicBezTo>
                    <a:pt x="1477" y="614"/>
                    <a:pt x="1453" y="650"/>
                    <a:pt x="1393" y="662"/>
                  </a:cubicBezTo>
                  <a:cubicBezTo>
                    <a:pt x="1358" y="674"/>
                    <a:pt x="1346" y="674"/>
                    <a:pt x="1310" y="674"/>
                  </a:cubicBezTo>
                  <a:lnTo>
                    <a:pt x="1036" y="709"/>
                  </a:lnTo>
                  <a:lnTo>
                    <a:pt x="1036" y="698"/>
                  </a:lnTo>
                  <a:lnTo>
                    <a:pt x="1048" y="674"/>
                  </a:lnTo>
                  <a:lnTo>
                    <a:pt x="1250" y="495"/>
                  </a:lnTo>
                  <a:lnTo>
                    <a:pt x="1286" y="483"/>
                  </a:lnTo>
                  <a:cubicBezTo>
                    <a:pt x="1319" y="475"/>
                    <a:pt x="1340" y="461"/>
                    <a:pt x="1366" y="461"/>
                  </a:cubicBezTo>
                  <a:close/>
                  <a:moveTo>
                    <a:pt x="314" y="488"/>
                  </a:moveTo>
                  <a:cubicBezTo>
                    <a:pt x="330" y="488"/>
                    <a:pt x="344" y="491"/>
                    <a:pt x="357" y="495"/>
                  </a:cubicBezTo>
                  <a:lnTo>
                    <a:pt x="417" y="531"/>
                  </a:lnTo>
                  <a:lnTo>
                    <a:pt x="607" y="674"/>
                  </a:lnTo>
                  <a:cubicBezTo>
                    <a:pt x="596" y="709"/>
                    <a:pt x="584" y="721"/>
                    <a:pt x="584" y="757"/>
                  </a:cubicBezTo>
                  <a:lnTo>
                    <a:pt x="250" y="793"/>
                  </a:lnTo>
                  <a:lnTo>
                    <a:pt x="226" y="793"/>
                  </a:lnTo>
                  <a:cubicBezTo>
                    <a:pt x="179" y="757"/>
                    <a:pt x="155" y="733"/>
                    <a:pt x="143" y="709"/>
                  </a:cubicBezTo>
                  <a:cubicBezTo>
                    <a:pt x="119" y="674"/>
                    <a:pt x="119" y="638"/>
                    <a:pt x="143" y="602"/>
                  </a:cubicBezTo>
                  <a:cubicBezTo>
                    <a:pt x="155" y="555"/>
                    <a:pt x="179" y="531"/>
                    <a:pt x="226" y="519"/>
                  </a:cubicBezTo>
                  <a:cubicBezTo>
                    <a:pt x="257" y="496"/>
                    <a:pt x="287" y="488"/>
                    <a:pt x="314" y="488"/>
                  </a:cubicBezTo>
                  <a:close/>
                  <a:moveTo>
                    <a:pt x="810" y="662"/>
                  </a:moveTo>
                  <a:cubicBezTo>
                    <a:pt x="857" y="662"/>
                    <a:pt x="881" y="674"/>
                    <a:pt x="917" y="709"/>
                  </a:cubicBezTo>
                  <a:cubicBezTo>
                    <a:pt x="941" y="733"/>
                    <a:pt x="953" y="769"/>
                    <a:pt x="953" y="817"/>
                  </a:cubicBezTo>
                  <a:cubicBezTo>
                    <a:pt x="953" y="852"/>
                    <a:pt x="941" y="888"/>
                    <a:pt x="917" y="912"/>
                  </a:cubicBezTo>
                  <a:cubicBezTo>
                    <a:pt x="881" y="948"/>
                    <a:pt x="857" y="959"/>
                    <a:pt x="810" y="959"/>
                  </a:cubicBezTo>
                  <a:cubicBezTo>
                    <a:pt x="762" y="959"/>
                    <a:pt x="738" y="948"/>
                    <a:pt x="703" y="912"/>
                  </a:cubicBezTo>
                  <a:cubicBezTo>
                    <a:pt x="679" y="888"/>
                    <a:pt x="655" y="852"/>
                    <a:pt x="655" y="817"/>
                  </a:cubicBezTo>
                  <a:cubicBezTo>
                    <a:pt x="655" y="769"/>
                    <a:pt x="679" y="733"/>
                    <a:pt x="703" y="709"/>
                  </a:cubicBezTo>
                  <a:cubicBezTo>
                    <a:pt x="738" y="674"/>
                    <a:pt x="762" y="662"/>
                    <a:pt x="810" y="662"/>
                  </a:cubicBezTo>
                  <a:close/>
                  <a:moveTo>
                    <a:pt x="1393" y="840"/>
                  </a:moveTo>
                  <a:cubicBezTo>
                    <a:pt x="1417" y="852"/>
                    <a:pt x="1453" y="864"/>
                    <a:pt x="1477" y="900"/>
                  </a:cubicBezTo>
                  <a:cubicBezTo>
                    <a:pt x="1512" y="924"/>
                    <a:pt x="1512" y="959"/>
                    <a:pt x="1512" y="983"/>
                  </a:cubicBezTo>
                  <a:lnTo>
                    <a:pt x="1512" y="1055"/>
                  </a:lnTo>
                  <a:cubicBezTo>
                    <a:pt x="1489" y="1090"/>
                    <a:pt x="1465" y="1126"/>
                    <a:pt x="1429" y="1138"/>
                  </a:cubicBezTo>
                  <a:cubicBezTo>
                    <a:pt x="1409" y="1158"/>
                    <a:pt x="1386" y="1167"/>
                    <a:pt x="1361" y="1167"/>
                  </a:cubicBezTo>
                  <a:cubicBezTo>
                    <a:pt x="1341" y="1167"/>
                    <a:pt x="1319" y="1161"/>
                    <a:pt x="1298" y="1150"/>
                  </a:cubicBezTo>
                  <a:cubicBezTo>
                    <a:pt x="1274" y="1150"/>
                    <a:pt x="1250" y="1138"/>
                    <a:pt x="1238" y="1126"/>
                  </a:cubicBezTo>
                  <a:lnTo>
                    <a:pt x="1000" y="936"/>
                  </a:lnTo>
                  <a:lnTo>
                    <a:pt x="1012" y="900"/>
                  </a:lnTo>
                  <a:lnTo>
                    <a:pt x="1012" y="864"/>
                  </a:lnTo>
                  <a:lnTo>
                    <a:pt x="1274" y="840"/>
                  </a:lnTo>
                  <a:close/>
                  <a:moveTo>
                    <a:pt x="929" y="995"/>
                  </a:moveTo>
                  <a:lnTo>
                    <a:pt x="1012" y="1079"/>
                  </a:lnTo>
                  <a:lnTo>
                    <a:pt x="1072" y="1150"/>
                  </a:lnTo>
                  <a:lnTo>
                    <a:pt x="1096" y="1186"/>
                  </a:lnTo>
                  <a:cubicBezTo>
                    <a:pt x="1119" y="1233"/>
                    <a:pt x="1119" y="1257"/>
                    <a:pt x="1119" y="1305"/>
                  </a:cubicBezTo>
                  <a:cubicBezTo>
                    <a:pt x="1119" y="1352"/>
                    <a:pt x="1108" y="1376"/>
                    <a:pt x="1072" y="1376"/>
                  </a:cubicBezTo>
                  <a:cubicBezTo>
                    <a:pt x="1060" y="1388"/>
                    <a:pt x="1048" y="1388"/>
                    <a:pt x="1012" y="1388"/>
                  </a:cubicBezTo>
                  <a:cubicBezTo>
                    <a:pt x="977" y="1376"/>
                    <a:pt x="941" y="1352"/>
                    <a:pt x="917" y="1293"/>
                  </a:cubicBezTo>
                  <a:lnTo>
                    <a:pt x="881" y="1209"/>
                  </a:lnTo>
                  <a:lnTo>
                    <a:pt x="846" y="1019"/>
                  </a:lnTo>
                  <a:lnTo>
                    <a:pt x="893" y="1007"/>
                  </a:lnTo>
                  <a:lnTo>
                    <a:pt x="929" y="995"/>
                  </a:lnTo>
                  <a:close/>
                  <a:moveTo>
                    <a:pt x="691" y="1019"/>
                  </a:moveTo>
                  <a:cubicBezTo>
                    <a:pt x="715" y="1031"/>
                    <a:pt x="738" y="1031"/>
                    <a:pt x="762" y="1055"/>
                  </a:cubicBezTo>
                  <a:cubicBezTo>
                    <a:pt x="762" y="1126"/>
                    <a:pt x="774" y="1209"/>
                    <a:pt x="798" y="1293"/>
                  </a:cubicBezTo>
                  <a:lnTo>
                    <a:pt x="798" y="1364"/>
                  </a:lnTo>
                  <a:lnTo>
                    <a:pt x="774" y="1364"/>
                  </a:lnTo>
                  <a:lnTo>
                    <a:pt x="774" y="1388"/>
                  </a:lnTo>
                  <a:cubicBezTo>
                    <a:pt x="762" y="1436"/>
                    <a:pt x="738" y="1471"/>
                    <a:pt x="691" y="1483"/>
                  </a:cubicBezTo>
                  <a:cubicBezTo>
                    <a:pt x="663" y="1497"/>
                    <a:pt x="635" y="1503"/>
                    <a:pt x="612" y="1503"/>
                  </a:cubicBezTo>
                  <a:cubicBezTo>
                    <a:pt x="596" y="1503"/>
                    <a:pt x="582" y="1500"/>
                    <a:pt x="572" y="1495"/>
                  </a:cubicBezTo>
                  <a:cubicBezTo>
                    <a:pt x="524" y="1483"/>
                    <a:pt x="500" y="1448"/>
                    <a:pt x="465" y="1424"/>
                  </a:cubicBezTo>
                  <a:cubicBezTo>
                    <a:pt x="453" y="1388"/>
                    <a:pt x="453" y="1376"/>
                    <a:pt x="453" y="1352"/>
                  </a:cubicBezTo>
                  <a:lnTo>
                    <a:pt x="465" y="1305"/>
                  </a:lnTo>
                  <a:cubicBezTo>
                    <a:pt x="465" y="1269"/>
                    <a:pt x="476" y="1257"/>
                    <a:pt x="500" y="1245"/>
                  </a:cubicBezTo>
                  <a:lnTo>
                    <a:pt x="691" y="1019"/>
                  </a:lnTo>
                  <a:close/>
                  <a:moveTo>
                    <a:pt x="1051" y="0"/>
                  </a:moveTo>
                  <a:cubicBezTo>
                    <a:pt x="1007" y="0"/>
                    <a:pt x="965" y="11"/>
                    <a:pt x="917" y="43"/>
                  </a:cubicBezTo>
                  <a:cubicBezTo>
                    <a:pt x="857" y="66"/>
                    <a:pt x="810" y="126"/>
                    <a:pt x="774" y="186"/>
                  </a:cubicBezTo>
                  <a:lnTo>
                    <a:pt x="774" y="197"/>
                  </a:lnTo>
                  <a:lnTo>
                    <a:pt x="762" y="186"/>
                  </a:lnTo>
                  <a:lnTo>
                    <a:pt x="738" y="138"/>
                  </a:lnTo>
                  <a:cubicBezTo>
                    <a:pt x="703" y="78"/>
                    <a:pt x="643" y="55"/>
                    <a:pt x="596" y="43"/>
                  </a:cubicBezTo>
                  <a:cubicBezTo>
                    <a:pt x="584" y="35"/>
                    <a:pt x="572" y="32"/>
                    <a:pt x="559" y="32"/>
                  </a:cubicBezTo>
                  <a:cubicBezTo>
                    <a:pt x="530" y="32"/>
                    <a:pt x="497" y="46"/>
                    <a:pt x="465" y="55"/>
                  </a:cubicBezTo>
                  <a:cubicBezTo>
                    <a:pt x="417" y="78"/>
                    <a:pt x="393" y="126"/>
                    <a:pt x="381" y="186"/>
                  </a:cubicBezTo>
                  <a:cubicBezTo>
                    <a:pt x="357" y="245"/>
                    <a:pt x="381" y="317"/>
                    <a:pt x="405" y="376"/>
                  </a:cubicBezTo>
                  <a:lnTo>
                    <a:pt x="417" y="412"/>
                  </a:lnTo>
                  <a:lnTo>
                    <a:pt x="357" y="400"/>
                  </a:lnTo>
                  <a:cubicBezTo>
                    <a:pt x="336" y="393"/>
                    <a:pt x="317" y="390"/>
                    <a:pt x="297" y="390"/>
                  </a:cubicBezTo>
                  <a:cubicBezTo>
                    <a:pt x="251" y="390"/>
                    <a:pt x="209" y="407"/>
                    <a:pt x="167" y="424"/>
                  </a:cubicBezTo>
                  <a:cubicBezTo>
                    <a:pt x="107" y="459"/>
                    <a:pt x="60" y="495"/>
                    <a:pt x="36" y="578"/>
                  </a:cubicBezTo>
                  <a:cubicBezTo>
                    <a:pt x="0" y="638"/>
                    <a:pt x="0" y="698"/>
                    <a:pt x="48" y="757"/>
                  </a:cubicBezTo>
                  <a:cubicBezTo>
                    <a:pt x="60" y="781"/>
                    <a:pt x="84" y="793"/>
                    <a:pt x="107" y="817"/>
                  </a:cubicBezTo>
                  <a:cubicBezTo>
                    <a:pt x="143" y="840"/>
                    <a:pt x="167" y="852"/>
                    <a:pt x="215" y="852"/>
                  </a:cubicBezTo>
                  <a:lnTo>
                    <a:pt x="226" y="852"/>
                  </a:lnTo>
                  <a:lnTo>
                    <a:pt x="203" y="888"/>
                  </a:lnTo>
                  <a:cubicBezTo>
                    <a:pt x="167" y="912"/>
                    <a:pt x="155" y="948"/>
                    <a:pt x="143" y="971"/>
                  </a:cubicBezTo>
                  <a:cubicBezTo>
                    <a:pt x="119" y="1019"/>
                    <a:pt x="143" y="1055"/>
                    <a:pt x="155" y="1090"/>
                  </a:cubicBezTo>
                  <a:lnTo>
                    <a:pt x="203" y="1138"/>
                  </a:lnTo>
                  <a:cubicBezTo>
                    <a:pt x="215" y="1150"/>
                    <a:pt x="238" y="1174"/>
                    <a:pt x="274" y="1174"/>
                  </a:cubicBezTo>
                  <a:cubicBezTo>
                    <a:pt x="298" y="1180"/>
                    <a:pt x="325" y="1183"/>
                    <a:pt x="353" y="1183"/>
                  </a:cubicBezTo>
                  <a:cubicBezTo>
                    <a:pt x="381" y="1183"/>
                    <a:pt x="411" y="1180"/>
                    <a:pt x="441" y="1174"/>
                  </a:cubicBezTo>
                  <a:lnTo>
                    <a:pt x="441" y="1174"/>
                  </a:lnTo>
                  <a:lnTo>
                    <a:pt x="393" y="1245"/>
                  </a:lnTo>
                  <a:lnTo>
                    <a:pt x="381" y="1269"/>
                  </a:lnTo>
                  <a:cubicBezTo>
                    <a:pt x="346" y="1352"/>
                    <a:pt x="357" y="1412"/>
                    <a:pt x="393" y="1471"/>
                  </a:cubicBezTo>
                  <a:cubicBezTo>
                    <a:pt x="405" y="1495"/>
                    <a:pt x="417" y="1507"/>
                    <a:pt x="453" y="1543"/>
                  </a:cubicBezTo>
                  <a:cubicBezTo>
                    <a:pt x="476" y="1567"/>
                    <a:pt x="512" y="1590"/>
                    <a:pt x="560" y="1590"/>
                  </a:cubicBezTo>
                  <a:cubicBezTo>
                    <a:pt x="586" y="1595"/>
                    <a:pt x="611" y="1598"/>
                    <a:pt x="635" y="1598"/>
                  </a:cubicBezTo>
                  <a:cubicBezTo>
                    <a:pt x="676" y="1598"/>
                    <a:pt x="717" y="1589"/>
                    <a:pt x="762" y="1567"/>
                  </a:cubicBezTo>
                  <a:cubicBezTo>
                    <a:pt x="822" y="1543"/>
                    <a:pt x="869" y="1483"/>
                    <a:pt x="881" y="1424"/>
                  </a:cubicBezTo>
                  <a:lnTo>
                    <a:pt x="881" y="1412"/>
                  </a:lnTo>
                  <a:cubicBezTo>
                    <a:pt x="929" y="1448"/>
                    <a:pt x="977" y="1483"/>
                    <a:pt x="1012" y="1495"/>
                  </a:cubicBezTo>
                  <a:cubicBezTo>
                    <a:pt x="1032" y="1500"/>
                    <a:pt x="1052" y="1503"/>
                    <a:pt x="1071" y="1503"/>
                  </a:cubicBezTo>
                  <a:cubicBezTo>
                    <a:pt x="1099" y="1503"/>
                    <a:pt x="1127" y="1497"/>
                    <a:pt x="1155" y="1483"/>
                  </a:cubicBezTo>
                  <a:cubicBezTo>
                    <a:pt x="1191" y="1448"/>
                    <a:pt x="1215" y="1424"/>
                    <a:pt x="1227" y="1376"/>
                  </a:cubicBezTo>
                  <a:cubicBezTo>
                    <a:pt x="1238" y="1329"/>
                    <a:pt x="1238" y="1269"/>
                    <a:pt x="1227" y="1221"/>
                  </a:cubicBezTo>
                  <a:lnTo>
                    <a:pt x="1227" y="1221"/>
                  </a:lnTo>
                  <a:cubicBezTo>
                    <a:pt x="1250" y="1245"/>
                    <a:pt x="1274" y="1257"/>
                    <a:pt x="1298" y="1257"/>
                  </a:cubicBezTo>
                  <a:cubicBezTo>
                    <a:pt x="1324" y="1270"/>
                    <a:pt x="1349" y="1275"/>
                    <a:pt x="1373" y="1275"/>
                  </a:cubicBezTo>
                  <a:cubicBezTo>
                    <a:pt x="1413" y="1275"/>
                    <a:pt x="1451" y="1260"/>
                    <a:pt x="1489" y="1245"/>
                  </a:cubicBezTo>
                  <a:cubicBezTo>
                    <a:pt x="1548" y="1209"/>
                    <a:pt x="1596" y="1150"/>
                    <a:pt x="1608" y="1079"/>
                  </a:cubicBezTo>
                  <a:cubicBezTo>
                    <a:pt x="1631" y="1007"/>
                    <a:pt x="1631" y="936"/>
                    <a:pt x="1584" y="864"/>
                  </a:cubicBezTo>
                  <a:lnTo>
                    <a:pt x="1572" y="852"/>
                  </a:lnTo>
                  <a:cubicBezTo>
                    <a:pt x="1548" y="828"/>
                    <a:pt x="1536" y="793"/>
                    <a:pt x="1512" y="781"/>
                  </a:cubicBezTo>
                  <a:cubicBezTo>
                    <a:pt x="1477" y="769"/>
                    <a:pt x="1465" y="745"/>
                    <a:pt x="1429" y="733"/>
                  </a:cubicBezTo>
                  <a:cubicBezTo>
                    <a:pt x="1512" y="709"/>
                    <a:pt x="1548" y="662"/>
                    <a:pt x="1584" y="602"/>
                  </a:cubicBezTo>
                  <a:cubicBezTo>
                    <a:pt x="1596" y="555"/>
                    <a:pt x="1596" y="519"/>
                    <a:pt x="1572" y="471"/>
                  </a:cubicBezTo>
                  <a:cubicBezTo>
                    <a:pt x="1536" y="424"/>
                    <a:pt x="1512" y="400"/>
                    <a:pt x="1453" y="376"/>
                  </a:cubicBezTo>
                  <a:lnTo>
                    <a:pt x="1346" y="376"/>
                  </a:lnTo>
                  <a:lnTo>
                    <a:pt x="1274" y="400"/>
                  </a:lnTo>
                  <a:lnTo>
                    <a:pt x="1298" y="340"/>
                  </a:lnTo>
                  <a:cubicBezTo>
                    <a:pt x="1334" y="257"/>
                    <a:pt x="1310" y="197"/>
                    <a:pt x="1274" y="126"/>
                  </a:cubicBezTo>
                  <a:lnTo>
                    <a:pt x="1274" y="114"/>
                  </a:lnTo>
                  <a:cubicBezTo>
                    <a:pt x="1238" y="55"/>
                    <a:pt x="1179" y="19"/>
                    <a:pt x="1119" y="7"/>
                  </a:cubicBezTo>
                  <a:cubicBezTo>
                    <a:pt x="1096" y="3"/>
                    <a:pt x="1073" y="0"/>
                    <a:pt x="10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41" name="Google Shape;441;p15"/>
            <p:cNvSpPr/>
            <p:nvPr/>
          </p:nvSpPr>
          <p:spPr>
            <a:xfrm>
              <a:off x="3691808" y="2486008"/>
              <a:ext cx="57854" cy="57069"/>
            </a:xfrm>
            <a:custGeom>
              <a:rect b="b" l="l" r="r" t="t"/>
              <a:pathLst>
                <a:path extrusionOk="0" h="1598" w="1620">
                  <a:moveTo>
                    <a:pt x="532" y="129"/>
                  </a:moveTo>
                  <a:cubicBezTo>
                    <a:pt x="539" y="129"/>
                    <a:pt x="548" y="132"/>
                    <a:pt x="560" y="138"/>
                  </a:cubicBezTo>
                  <a:cubicBezTo>
                    <a:pt x="608" y="162"/>
                    <a:pt x="644" y="186"/>
                    <a:pt x="667" y="233"/>
                  </a:cubicBezTo>
                  <a:cubicBezTo>
                    <a:pt x="691" y="257"/>
                    <a:pt x="703" y="281"/>
                    <a:pt x="703" y="305"/>
                  </a:cubicBezTo>
                  <a:lnTo>
                    <a:pt x="751" y="579"/>
                  </a:lnTo>
                  <a:lnTo>
                    <a:pt x="715" y="590"/>
                  </a:lnTo>
                  <a:lnTo>
                    <a:pt x="513" y="364"/>
                  </a:lnTo>
                  <a:lnTo>
                    <a:pt x="489" y="352"/>
                  </a:lnTo>
                  <a:cubicBezTo>
                    <a:pt x="477" y="305"/>
                    <a:pt x="465" y="257"/>
                    <a:pt x="465" y="233"/>
                  </a:cubicBezTo>
                  <a:cubicBezTo>
                    <a:pt x="465" y="186"/>
                    <a:pt x="477" y="162"/>
                    <a:pt x="513" y="138"/>
                  </a:cubicBezTo>
                  <a:cubicBezTo>
                    <a:pt x="519" y="132"/>
                    <a:pt x="525" y="129"/>
                    <a:pt x="532" y="129"/>
                  </a:cubicBezTo>
                  <a:close/>
                  <a:moveTo>
                    <a:pt x="1041" y="83"/>
                  </a:moveTo>
                  <a:cubicBezTo>
                    <a:pt x="1056" y="83"/>
                    <a:pt x="1071" y="86"/>
                    <a:pt x="1084" y="90"/>
                  </a:cubicBezTo>
                  <a:cubicBezTo>
                    <a:pt x="1132" y="114"/>
                    <a:pt x="1179" y="126"/>
                    <a:pt x="1191" y="174"/>
                  </a:cubicBezTo>
                  <a:cubicBezTo>
                    <a:pt x="1203" y="198"/>
                    <a:pt x="1203" y="209"/>
                    <a:pt x="1203" y="245"/>
                  </a:cubicBezTo>
                  <a:lnTo>
                    <a:pt x="1203" y="293"/>
                  </a:lnTo>
                  <a:cubicBezTo>
                    <a:pt x="1191" y="317"/>
                    <a:pt x="1191" y="329"/>
                    <a:pt x="1179" y="364"/>
                  </a:cubicBezTo>
                  <a:lnTo>
                    <a:pt x="965" y="614"/>
                  </a:lnTo>
                  <a:cubicBezTo>
                    <a:pt x="953" y="602"/>
                    <a:pt x="929" y="590"/>
                    <a:pt x="906" y="579"/>
                  </a:cubicBezTo>
                  <a:lnTo>
                    <a:pt x="882" y="317"/>
                  </a:lnTo>
                  <a:lnTo>
                    <a:pt x="882" y="233"/>
                  </a:lnTo>
                  <a:lnTo>
                    <a:pt x="870" y="221"/>
                  </a:lnTo>
                  <a:cubicBezTo>
                    <a:pt x="882" y="174"/>
                    <a:pt x="906" y="138"/>
                    <a:pt x="953" y="114"/>
                  </a:cubicBezTo>
                  <a:cubicBezTo>
                    <a:pt x="983" y="92"/>
                    <a:pt x="1014" y="83"/>
                    <a:pt x="1041" y="83"/>
                  </a:cubicBezTo>
                  <a:close/>
                  <a:moveTo>
                    <a:pt x="1364" y="461"/>
                  </a:moveTo>
                  <a:cubicBezTo>
                    <a:pt x="1377" y="461"/>
                    <a:pt x="1391" y="464"/>
                    <a:pt x="1406" y="471"/>
                  </a:cubicBezTo>
                  <a:cubicBezTo>
                    <a:pt x="1441" y="471"/>
                    <a:pt x="1465" y="495"/>
                    <a:pt x="1477" y="507"/>
                  </a:cubicBezTo>
                  <a:lnTo>
                    <a:pt x="1489" y="543"/>
                  </a:lnTo>
                  <a:lnTo>
                    <a:pt x="1489" y="579"/>
                  </a:lnTo>
                  <a:cubicBezTo>
                    <a:pt x="1477" y="614"/>
                    <a:pt x="1441" y="650"/>
                    <a:pt x="1382" y="662"/>
                  </a:cubicBezTo>
                  <a:cubicBezTo>
                    <a:pt x="1358" y="674"/>
                    <a:pt x="1346" y="674"/>
                    <a:pt x="1310" y="674"/>
                  </a:cubicBezTo>
                  <a:lnTo>
                    <a:pt x="1025" y="710"/>
                  </a:lnTo>
                  <a:lnTo>
                    <a:pt x="1025" y="698"/>
                  </a:lnTo>
                  <a:lnTo>
                    <a:pt x="1048" y="674"/>
                  </a:lnTo>
                  <a:lnTo>
                    <a:pt x="1251" y="495"/>
                  </a:lnTo>
                  <a:lnTo>
                    <a:pt x="1287" y="483"/>
                  </a:lnTo>
                  <a:cubicBezTo>
                    <a:pt x="1311" y="475"/>
                    <a:pt x="1336" y="461"/>
                    <a:pt x="1364" y="461"/>
                  </a:cubicBezTo>
                  <a:close/>
                  <a:moveTo>
                    <a:pt x="303" y="487"/>
                  </a:moveTo>
                  <a:cubicBezTo>
                    <a:pt x="320" y="487"/>
                    <a:pt x="338" y="490"/>
                    <a:pt x="358" y="495"/>
                  </a:cubicBezTo>
                  <a:lnTo>
                    <a:pt x="417" y="531"/>
                  </a:lnTo>
                  <a:lnTo>
                    <a:pt x="608" y="674"/>
                  </a:lnTo>
                  <a:cubicBezTo>
                    <a:pt x="596" y="710"/>
                    <a:pt x="584" y="721"/>
                    <a:pt x="584" y="745"/>
                  </a:cubicBezTo>
                  <a:lnTo>
                    <a:pt x="251" y="793"/>
                  </a:lnTo>
                  <a:lnTo>
                    <a:pt x="227" y="793"/>
                  </a:lnTo>
                  <a:cubicBezTo>
                    <a:pt x="179" y="757"/>
                    <a:pt x="155" y="733"/>
                    <a:pt x="132" y="710"/>
                  </a:cubicBezTo>
                  <a:cubicBezTo>
                    <a:pt x="120" y="674"/>
                    <a:pt x="120" y="626"/>
                    <a:pt x="132" y="602"/>
                  </a:cubicBezTo>
                  <a:cubicBezTo>
                    <a:pt x="155" y="555"/>
                    <a:pt x="179" y="531"/>
                    <a:pt x="227" y="507"/>
                  </a:cubicBezTo>
                  <a:cubicBezTo>
                    <a:pt x="255" y="493"/>
                    <a:pt x="279" y="487"/>
                    <a:pt x="303" y="487"/>
                  </a:cubicBezTo>
                  <a:close/>
                  <a:moveTo>
                    <a:pt x="787" y="662"/>
                  </a:moveTo>
                  <a:cubicBezTo>
                    <a:pt x="834" y="662"/>
                    <a:pt x="870" y="674"/>
                    <a:pt x="894" y="710"/>
                  </a:cubicBezTo>
                  <a:cubicBezTo>
                    <a:pt x="929" y="733"/>
                    <a:pt x="941" y="769"/>
                    <a:pt x="941" y="817"/>
                  </a:cubicBezTo>
                  <a:cubicBezTo>
                    <a:pt x="941" y="852"/>
                    <a:pt x="929" y="888"/>
                    <a:pt x="894" y="912"/>
                  </a:cubicBezTo>
                  <a:cubicBezTo>
                    <a:pt x="870" y="948"/>
                    <a:pt x="834" y="960"/>
                    <a:pt x="787" y="960"/>
                  </a:cubicBezTo>
                  <a:cubicBezTo>
                    <a:pt x="763" y="960"/>
                    <a:pt x="715" y="948"/>
                    <a:pt x="691" y="912"/>
                  </a:cubicBezTo>
                  <a:cubicBezTo>
                    <a:pt x="656" y="888"/>
                    <a:pt x="644" y="852"/>
                    <a:pt x="644" y="817"/>
                  </a:cubicBezTo>
                  <a:cubicBezTo>
                    <a:pt x="644" y="769"/>
                    <a:pt x="656" y="733"/>
                    <a:pt x="691" y="710"/>
                  </a:cubicBezTo>
                  <a:cubicBezTo>
                    <a:pt x="715" y="674"/>
                    <a:pt x="751" y="662"/>
                    <a:pt x="787" y="662"/>
                  </a:cubicBezTo>
                  <a:close/>
                  <a:moveTo>
                    <a:pt x="1382" y="841"/>
                  </a:moveTo>
                  <a:cubicBezTo>
                    <a:pt x="1418" y="852"/>
                    <a:pt x="1441" y="876"/>
                    <a:pt x="1477" y="900"/>
                  </a:cubicBezTo>
                  <a:cubicBezTo>
                    <a:pt x="1501" y="924"/>
                    <a:pt x="1501" y="960"/>
                    <a:pt x="1501" y="983"/>
                  </a:cubicBezTo>
                  <a:lnTo>
                    <a:pt x="1501" y="1055"/>
                  </a:lnTo>
                  <a:cubicBezTo>
                    <a:pt x="1489" y="1091"/>
                    <a:pt x="1465" y="1126"/>
                    <a:pt x="1429" y="1138"/>
                  </a:cubicBezTo>
                  <a:cubicBezTo>
                    <a:pt x="1403" y="1158"/>
                    <a:pt x="1381" y="1167"/>
                    <a:pt x="1358" y="1167"/>
                  </a:cubicBezTo>
                  <a:cubicBezTo>
                    <a:pt x="1339" y="1167"/>
                    <a:pt x="1320" y="1161"/>
                    <a:pt x="1298" y="1150"/>
                  </a:cubicBezTo>
                  <a:cubicBezTo>
                    <a:pt x="1263" y="1150"/>
                    <a:pt x="1251" y="1138"/>
                    <a:pt x="1239" y="1126"/>
                  </a:cubicBezTo>
                  <a:lnTo>
                    <a:pt x="1001" y="936"/>
                  </a:lnTo>
                  <a:lnTo>
                    <a:pt x="1013" y="900"/>
                  </a:lnTo>
                  <a:lnTo>
                    <a:pt x="1013" y="876"/>
                  </a:lnTo>
                  <a:lnTo>
                    <a:pt x="1263" y="841"/>
                  </a:lnTo>
                  <a:close/>
                  <a:moveTo>
                    <a:pt x="917" y="983"/>
                  </a:moveTo>
                  <a:lnTo>
                    <a:pt x="1013" y="1079"/>
                  </a:lnTo>
                  <a:lnTo>
                    <a:pt x="1072" y="1150"/>
                  </a:lnTo>
                  <a:lnTo>
                    <a:pt x="1084" y="1186"/>
                  </a:lnTo>
                  <a:cubicBezTo>
                    <a:pt x="1108" y="1222"/>
                    <a:pt x="1120" y="1257"/>
                    <a:pt x="1120" y="1305"/>
                  </a:cubicBezTo>
                  <a:cubicBezTo>
                    <a:pt x="1120" y="1341"/>
                    <a:pt x="1108" y="1376"/>
                    <a:pt x="1072" y="1376"/>
                  </a:cubicBezTo>
                  <a:cubicBezTo>
                    <a:pt x="1060" y="1388"/>
                    <a:pt x="1048" y="1388"/>
                    <a:pt x="1013" y="1388"/>
                  </a:cubicBezTo>
                  <a:cubicBezTo>
                    <a:pt x="965" y="1376"/>
                    <a:pt x="941" y="1352"/>
                    <a:pt x="906" y="1281"/>
                  </a:cubicBezTo>
                  <a:lnTo>
                    <a:pt x="882" y="1210"/>
                  </a:lnTo>
                  <a:lnTo>
                    <a:pt x="846" y="1019"/>
                  </a:lnTo>
                  <a:lnTo>
                    <a:pt x="894" y="1007"/>
                  </a:lnTo>
                  <a:lnTo>
                    <a:pt x="917" y="983"/>
                  </a:lnTo>
                  <a:close/>
                  <a:moveTo>
                    <a:pt x="667" y="1019"/>
                  </a:moveTo>
                  <a:cubicBezTo>
                    <a:pt x="703" y="1031"/>
                    <a:pt x="715" y="1031"/>
                    <a:pt x="751" y="1055"/>
                  </a:cubicBezTo>
                  <a:cubicBezTo>
                    <a:pt x="751" y="1126"/>
                    <a:pt x="763" y="1210"/>
                    <a:pt x="775" y="1293"/>
                  </a:cubicBezTo>
                  <a:lnTo>
                    <a:pt x="775" y="1364"/>
                  </a:lnTo>
                  <a:lnTo>
                    <a:pt x="763" y="1364"/>
                  </a:lnTo>
                  <a:lnTo>
                    <a:pt x="763" y="1388"/>
                  </a:lnTo>
                  <a:cubicBezTo>
                    <a:pt x="751" y="1436"/>
                    <a:pt x="715" y="1472"/>
                    <a:pt x="667" y="1483"/>
                  </a:cubicBezTo>
                  <a:cubicBezTo>
                    <a:pt x="647" y="1497"/>
                    <a:pt x="622" y="1503"/>
                    <a:pt x="597" y="1503"/>
                  </a:cubicBezTo>
                  <a:cubicBezTo>
                    <a:pt x="580" y="1503"/>
                    <a:pt x="563" y="1500"/>
                    <a:pt x="548" y="1495"/>
                  </a:cubicBezTo>
                  <a:cubicBezTo>
                    <a:pt x="513" y="1483"/>
                    <a:pt x="477" y="1448"/>
                    <a:pt x="453" y="1424"/>
                  </a:cubicBezTo>
                  <a:cubicBezTo>
                    <a:pt x="429" y="1388"/>
                    <a:pt x="429" y="1376"/>
                    <a:pt x="429" y="1352"/>
                  </a:cubicBezTo>
                  <a:lnTo>
                    <a:pt x="453" y="1305"/>
                  </a:lnTo>
                  <a:cubicBezTo>
                    <a:pt x="453" y="1269"/>
                    <a:pt x="465" y="1257"/>
                    <a:pt x="477" y="1245"/>
                  </a:cubicBezTo>
                  <a:lnTo>
                    <a:pt x="667" y="1019"/>
                  </a:lnTo>
                  <a:close/>
                  <a:moveTo>
                    <a:pt x="1051" y="0"/>
                  </a:moveTo>
                  <a:cubicBezTo>
                    <a:pt x="1006" y="0"/>
                    <a:pt x="961" y="11"/>
                    <a:pt x="906" y="43"/>
                  </a:cubicBezTo>
                  <a:cubicBezTo>
                    <a:pt x="846" y="67"/>
                    <a:pt x="810" y="126"/>
                    <a:pt x="775" y="186"/>
                  </a:cubicBezTo>
                  <a:lnTo>
                    <a:pt x="775" y="198"/>
                  </a:lnTo>
                  <a:lnTo>
                    <a:pt x="763" y="186"/>
                  </a:lnTo>
                  <a:lnTo>
                    <a:pt x="727" y="138"/>
                  </a:lnTo>
                  <a:cubicBezTo>
                    <a:pt x="703" y="79"/>
                    <a:pt x="644" y="55"/>
                    <a:pt x="596" y="43"/>
                  </a:cubicBezTo>
                  <a:cubicBezTo>
                    <a:pt x="581" y="35"/>
                    <a:pt x="568" y="33"/>
                    <a:pt x="554" y="33"/>
                  </a:cubicBezTo>
                  <a:cubicBezTo>
                    <a:pt x="525" y="33"/>
                    <a:pt x="498" y="46"/>
                    <a:pt x="465" y="55"/>
                  </a:cubicBezTo>
                  <a:cubicBezTo>
                    <a:pt x="417" y="79"/>
                    <a:pt x="394" y="126"/>
                    <a:pt x="370" y="186"/>
                  </a:cubicBezTo>
                  <a:cubicBezTo>
                    <a:pt x="358" y="245"/>
                    <a:pt x="370" y="317"/>
                    <a:pt x="406" y="376"/>
                  </a:cubicBezTo>
                  <a:lnTo>
                    <a:pt x="417" y="412"/>
                  </a:lnTo>
                  <a:lnTo>
                    <a:pt x="358" y="400"/>
                  </a:lnTo>
                  <a:cubicBezTo>
                    <a:pt x="337" y="393"/>
                    <a:pt x="317" y="390"/>
                    <a:pt x="298" y="390"/>
                  </a:cubicBezTo>
                  <a:cubicBezTo>
                    <a:pt x="252" y="390"/>
                    <a:pt x="209" y="407"/>
                    <a:pt x="167" y="424"/>
                  </a:cubicBezTo>
                  <a:cubicBezTo>
                    <a:pt x="108" y="460"/>
                    <a:pt x="60" y="495"/>
                    <a:pt x="36" y="579"/>
                  </a:cubicBezTo>
                  <a:cubicBezTo>
                    <a:pt x="1" y="638"/>
                    <a:pt x="1" y="698"/>
                    <a:pt x="48" y="757"/>
                  </a:cubicBezTo>
                  <a:cubicBezTo>
                    <a:pt x="60" y="781"/>
                    <a:pt x="72" y="793"/>
                    <a:pt x="108" y="817"/>
                  </a:cubicBezTo>
                  <a:cubicBezTo>
                    <a:pt x="132" y="841"/>
                    <a:pt x="167" y="852"/>
                    <a:pt x="215" y="852"/>
                  </a:cubicBezTo>
                  <a:lnTo>
                    <a:pt x="227" y="852"/>
                  </a:lnTo>
                  <a:lnTo>
                    <a:pt x="191" y="888"/>
                  </a:lnTo>
                  <a:cubicBezTo>
                    <a:pt x="167" y="912"/>
                    <a:pt x="155" y="948"/>
                    <a:pt x="132" y="971"/>
                  </a:cubicBezTo>
                  <a:cubicBezTo>
                    <a:pt x="120" y="1019"/>
                    <a:pt x="132" y="1055"/>
                    <a:pt x="155" y="1091"/>
                  </a:cubicBezTo>
                  <a:lnTo>
                    <a:pt x="191" y="1138"/>
                  </a:lnTo>
                  <a:cubicBezTo>
                    <a:pt x="215" y="1150"/>
                    <a:pt x="239" y="1174"/>
                    <a:pt x="275" y="1174"/>
                  </a:cubicBezTo>
                  <a:cubicBezTo>
                    <a:pt x="292" y="1180"/>
                    <a:pt x="316" y="1183"/>
                    <a:pt x="343" y="1183"/>
                  </a:cubicBezTo>
                  <a:cubicBezTo>
                    <a:pt x="370" y="1183"/>
                    <a:pt x="400" y="1180"/>
                    <a:pt x="429" y="1174"/>
                  </a:cubicBezTo>
                  <a:lnTo>
                    <a:pt x="429" y="1174"/>
                  </a:lnTo>
                  <a:lnTo>
                    <a:pt x="394" y="1245"/>
                  </a:lnTo>
                  <a:lnTo>
                    <a:pt x="370" y="1269"/>
                  </a:lnTo>
                  <a:cubicBezTo>
                    <a:pt x="346" y="1352"/>
                    <a:pt x="358" y="1412"/>
                    <a:pt x="394" y="1472"/>
                  </a:cubicBezTo>
                  <a:cubicBezTo>
                    <a:pt x="406" y="1495"/>
                    <a:pt x="417" y="1507"/>
                    <a:pt x="453" y="1543"/>
                  </a:cubicBezTo>
                  <a:cubicBezTo>
                    <a:pt x="477" y="1567"/>
                    <a:pt x="513" y="1591"/>
                    <a:pt x="548" y="1591"/>
                  </a:cubicBezTo>
                  <a:cubicBezTo>
                    <a:pt x="579" y="1595"/>
                    <a:pt x="606" y="1598"/>
                    <a:pt x="632" y="1598"/>
                  </a:cubicBezTo>
                  <a:cubicBezTo>
                    <a:pt x="677" y="1598"/>
                    <a:pt x="717" y="1589"/>
                    <a:pt x="763" y="1567"/>
                  </a:cubicBezTo>
                  <a:cubicBezTo>
                    <a:pt x="822" y="1543"/>
                    <a:pt x="870" y="1483"/>
                    <a:pt x="882" y="1424"/>
                  </a:cubicBezTo>
                  <a:lnTo>
                    <a:pt x="882" y="1412"/>
                  </a:lnTo>
                  <a:cubicBezTo>
                    <a:pt x="929" y="1448"/>
                    <a:pt x="965" y="1483"/>
                    <a:pt x="1013" y="1495"/>
                  </a:cubicBezTo>
                  <a:cubicBezTo>
                    <a:pt x="1032" y="1500"/>
                    <a:pt x="1052" y="1503"/>
                    <a:pt x="1071" y="1503"/>
                  </a:cubicBezTo>
                  <a:cubicBezTo>
                    <a:pt x="1098" y="1503"/>
                    <a:pt x="1123" y="1497"/>
                    <a:pt x="1144" y="1483"/>
                  </a:cubicBezTo>
                  <a:cubicBezTo>
                    <a:pt x="1191" y="1448"/>
                    <a:pt x="1203" y="1424"/>
                    <a:pt x="1227" y="1376"/>
                  </a:cubicBezTo>
                  <a:cubicBezTo>
                    <a:pt x="1239" y="1329"/>
                    <a:pt x="1239" y="1269"/>
                    <a:pt x="1227" y="1222"/>
                  </a:cubicBezTo>
                  <a:lnTo>
                    <a:pt x="1227" y="1222"/>
                  </a:lnTo>
                  <a:cubicBezTo>
                    <a:pt x="1251" y="1245"/>
                    <a:pt x="1263" y="1257"/>
                    <a:pt x="1298" y="1257"/>
                  </a:cubicBezTo>
                  <a:cubicBezTo>
                    <a:pt x="1325" y="1270"/>
                    <a:pt x="1349" y="1275"/>
                    <a:pt x="1373" y="1275"/>
                  </a:cubicBezTo>
                  <a:cubicBezTo>
                    <a:pt x="1414" y="1275"/>
                    <a:pt x="1451" y="1260"/>
                    <a:pt x="1489" y="1245"/>
                  </a:cubicBezTo>
                  <a:cubicBezTo>
                    <a:pt x="1549" y="1210"/>
                    <a:pt x="1596" y="1150"/>
                    <a:pt x="1608" y="1079"/>
                  </a:cubicBezTo>
                  <a:cubicBezTo>
                    <a:pt x="1620" y="1007"/>
                    <a:pt x="1608" y="948"/>
                    <a:pt x="1584" y="876"/>
                  </a:cubicBezTo>
                  <a:lnTo>
                    <a:pt x="1560" y="852"/>
                  </a:lnTo>
                  <a:cubicBezTo>
                    <a:pt x="1549" y="829"/>
                    <a:pt x="1537" y="793"/>
                    <a:pt x="1501" y="781"/>
                  </a:cubicBezTo>
                  <a:cubicBezTo>
                    <a:pt x="1477" y="769"/>
                    <a:pt x="1465" y="745"/>
                    <a:pt x="1429" y="733"/>
                  </a:cubicBezTo>
                  <a:cubicBezTo>
                    <a:pt x="1501" y="710"/>
                    <a:pt x="1549" y="662"/>
                    <a:pt x="1584" y="602"/>
                  </a:cubicBezTo>
                  <a:cubicBezTo>
                    <a:pt x="1596" y="555"/>
                    <a:pt x="1596" y="519"/>
                    <a:pt x="1560" y="471"/>
                  </a:cubicBezTo>
                  <a:cubicBezTo>
                    <a:pt x="1537" y="424"/>
                    <a:pt x="1501" y="400"/>
                    <a:pt x="1441" y="376"/>
                  </a:cubicBezTo>
                  <a:lnTo>
                    <a:pt x="1346" y="376"/>
                  </a:lnTo>
                  <a:lnTo>
                    <a:pt x="1263" y="400"/>
                  </a:lnTo>
                  <a:lnTo>
                    <a:pt x="1263" y="400"/>
                  </a:lnTo>
                  <a:lnTo>
                    <a:pt x="1298" y="340"/>
                  </a:lnTo>
                  <a:cubicBezTo>
                    <a:pt x="1322" y="257"/>
                    <a:pt x="1310" y="198"/>
                    <a:pt x="1263" y="126"/>
                  </a:cubicBezTo>
                  <a:lnTo>
                    <a:pt x="1263" y="114"/>
                  </a:lnTo>
                  <a:cubicBezTo>
                    <a:pt x="1239" y="55"/>
                    <a:pt x="1179" y="19"/>
                    <a:pt x="1120" y="7"/>
                  </a:cubicBezTo>
                  <a:cubicBezTo>
                    <a:pt x="1096" y="3"/>
                    <a:pt x="1074" y="0"/>
                    <a:pt x="10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42" name="Google Shape;442;p15"/>
            <p:cNvSpPr/>
            <p:nvPr/>
          </p:nvSpPr>
          <p:spPr>
            <a:xfrm>
              <a:off x="4212674" y="2007639"/>
              <a:ext cx="57890" cy="57104"/>
            </a:xfrm>
            <a:custGeom>
              <a:rect b="b" l="l" r="r" t="t"/>
              <a:pathLst>
                <a:path extrusionOk="0" h="1599" w="1621">
                  <a:moveTo>
                    <a:pt x="532" y="130"/>
                  </a:moveTo>
                  <a:cubicBezTo>
                    <a:pt x="540" y="130"/>
                    <a:pt x="549" y="133"/>
                    <a:pt x="560" y="139"/>
                  </a:cubicBezTo>
                  <a:cubicBezTo>
                    <a:pt x="608" y="162"/>
                    <a:pt x="644" y="186"/>
                    <a:pt x="668" y="234"/>
                  </a:cubicBezTo>
                  <a:cubicBezTo>
                    <a:pt x="691" y="258"/>
                    <a:pt x="703" y="281"/>
                    <a:pt x="703" y="305"/>
                  </a:cubicBezTo>
                  <a:lnTo>
                    <a:pt x="751" y="579"/>
                  </a:lnTo>
                  <a:lnTo>
                    <a:pt x="715" y="591"/>
                  </a:lnTo>
                  <a:lnTo>
                    <a:pt x="513" y="365"/>
                  </a:lnTo>
                  <a:lnTo>
                    <a:pt x="489" y="353"/>
                  </a:lnTo>
                  <a:cubicBezTo>
                    <a:pt x="477" y="305"/>
                    <a:pt x="465" y="258"/>
                    <a:pt x="465" y="234"/>
                  </a:cubicBezTo>
                  <a:cubicBezTo>
                    <a:pt x="465" y="186"/>
                    <a:pt x="477" y="162"/>
                    <a:pt x="513" y="139"/>
                  </a:cubicBezTo>
                  <a:cubicBezTo>
                    <a:pt x="519" y="133"/>
                    <a:pt x="525" y="130"/>
                    <a:pt x="532" y="130"/>
                  </a:cubicBezTo>
                  <a:close/>
                  <a:moveTo>
                    <a:pt x="1030" y="86"/>
                  </a:moveTo>
                  <a:cubicBezTo>
                    <a:pt x="1050" y="86"/>
                    <a:pt x="1068" y="92"/>
                    <a:pt x="1084" y="103"/>
                  </a:cubicBezTo>
                  <a:cubicBezTo>
                    <a:pt x="1132" y="115"/>
                    <a:pt x="1180" y="127"/>
                    <a:pt x="1191" y="174"/>
                  </a:cubicBezTo>
                  <a:cubicBezTo>
                    <a:pt x="1203" y="198"/>
                    <a:pt x="1203" y="222"/>
                    <a:pt x="1203" y="246"/>
                  </a:cubicBezTo>
                  <a:lnTo>
                    <a:pt x="1203" y="293"/>
                  </a:lnTo>
                  <a:cubicBezTo>
                    <a:pt x="1191" y="317"/>
                    <a:pt x="1191" y="341"/>
                    <a:pt x="1180" y="365"/>
                  </a:cubicBezTo>
                  <a:lnTo>
                    <a:pt x="965" y="615"/>
                  </a:lnTo>
                  <a:cubicBezTo>
                    <a:pt x="953" y="603"/>
                    <a:pt x="930" y="591"/>
                    <a:pt x="906" y="579"/>
                  </a:cubicBezTo>
                  <a:lnTo>
                    <a:pt x="882" y="317"/>
                  </a:lnTo>
                  <a:lnTo>
                    <a:pt x="882" y="234"/>
                  </a:lnTo>
                  <a:lnTo>
                    <a:pt x="870" y="222"/>
                  </a:lnTo>
                  <a:cubicBezTo>
                    <a:pt x="882" y="174"/>
                    <a:pt x="906" y="139"/>
                    <a:pt x="953" y="115"/>
                  </a:cubicBezTo>
                  <a:cubicBezTo>
                    <a:pt x="980" y="95"/>
                    <a:pt x="1006" y="86"/>
                    <a:pt x="1030" y="86"/>
                  </a:cubicBezTo>
                  <a:close/>
                  <a:moveTo>
                    <a:pt x="1367" y="467"/>
                  </a:moveTo>
                  <a:cubicBezTo>
                    <a:pt x="1379" y="467"/>
                    <a:pt x="1392" y="468"/>
                    <a:pt x="1406" y="472"/>
                  </a:cubicBezTo>
                  <a:cubicBezTo>
                    <a:pt x="1442" y="472"/>
                    <a:pt x="1465" y="496"/>
                    <a:pt x="1477" y="508"/>
                  </a:cubicBezTo>
                  <a:lnTo>
                    <a:pt x="1489" y="543"/>
                  </a:lnTo>
                  <a:lnTo>
                    <a:pt x="1489" y="567"/>
                  </a:lnTo>
                  <a:cubicBezTo>
                    <a:pt x="1477" y="615"/>
                    <a:pt x="1442" y="651"/>
                    <a:pt x="1382" y="662"/>
                  </a:cubicBezTo>
                  <a:cubicBezTo>
                    <a:pt x="1358" y="674"/>
                    <a:pt x="1346" y="674"/>
                    <a:pt x="1311" y="674"/>
                  </a:cubicBezTo>
                  <a:lnTo>
                    <a:pt x="1025" y="710"/>
                  </a:lnTo>
                  <a:lnTo>
                    <a:pt x="1025" y="686"/>
                  </a:lnTo>
                  <a:lnTo>
                    <a:pt x="1049" y="674"/>
                  </a:lnTo>
                  <a:lnTo>
                    <a:pt x="1251" y="496"/>
                  </a:lnTo>
                  <a:lnTo>
                    <a:pt x="1287" y="484"/>
                  </a:lnTo>
                  <a:cubicBezTo>
                    <a:pt x="1312" y="475"/>
                    <a:pt x="1337" y="467"/>
                    <a:pt x="1367" y="467"/>
                  </a:cubicBezTo>
                  <a:close/>
                  <a:moveTo>
                    <a:pt x="309" y="489"/>
                  </a:moveTo>
                  <a:cubicBezTo>
                    <a:pt x="325" y="489"/>
                    <a:pt x="341" y="491"/>
                    <a:pt x="358" y="496"/>
                  </a:cubicBezTo>
                  <a:lnTo>
                    <a:pt x="418" y="531"/>
                  </a:lnTo>
                  <a:lnTo>
                    <a:pt x="608" y="674"/>
                  </a:lnTo>
                  <a:cubicBezTo>
                    <a:pt x="596" y="710"/>
                    <a:pt x="584" y="722"/>
                    <a:pt x="584" y="758"/>
                  </a:cubicBezTo>
                  <a:lnTo>
                    <a:pt x="251" y="793"/>
                  </a:lnTo>
                  <a:lnTo>
                    <a:pt x="227" y="793"/>
                  </a:lnTo>
                  <a:cubicBezTo>
                    <a:pt x="179" y="758"/>
                    <a:pt x="156" y="734"/>
                    <a:pt x="132" y="710"/>
                  </a:cubicBezTo>
                  <a:cubicBezTo>
                    <a:pt x="120" y="674"/>
                    <a:pt x="120" y="639"/>
                    <a:pt x="132" y="603"/>
                  </a:cubicBezTo>
                  <a:cubicBezTo>
                    <a:pt x="156" y="555"/>
                    <a:pt x="179" y="531"/>
                    <a:pt x="227" y="520"/>
                  </a:cubicBezTo>
                  <a:cubicBezTo>
                    <a:pt x="257" y="497"/>
                    <a:pt x="283" y="489"/>
                    <a:pt x="309" y="489"/>
                  </a:cubicBezTo>
                  <a:close/>
                  <a:moveTo>
                    <a:pt x="787" y="662"/>
                  </a:moveTo>
                  <a:cubicBezTo>
                    <a:pt x="834" y="662"/>
                    <a:pt x="870" y="674"/>
                    <a:pt x="894" y="710"/>
                  </a:cubicBezTo>
                  <a:cubicBezTo>
                    <a:pt x="930" y="734"/>
                    <a:pt x="941" y="770"/>
                    <a:pt x="941" y="817"/>
                  </a:cubicBezTo>
                  <a:cubicBezTo>
                    <a:pt x="941" y="853"/>
                    <a:pt x="930" y="889"/>
                    <a:pt x="894" y="912"/>
                  </a:cubicBezTo>
                  <a:cubicBezTo>
                    <a:pt x="870" y="948"/>
                    <a:pt x="834" y="960"/>
                    <a:pt x="787" y="960"/>
                  </a:cubicBezTo>
                  <a:cubicBezTo>
                    <a:pt x="763" y="960"/>
                    <a:pt x="715" y="948"/>
                    <a:pt x="691" y="912"/>
                  </a:cubicBezTo>
                  <a:cubicBezTo>
                    <a:pt x="656" y="889"/>
                    <a:pt x="644" y="853"/>
                    <a:pt x="644" y="817"/>
                  </a:cubicBezTo>
                  <a:cubicBezTo>
                    <a:pt x="644" y="770"/>
                    <a:pt x="656" y="734"/>
                    <a:pt x="691" y="710"/>
                  </a:cubicBezTo>
                  <a:cubicBezTo>
                    <a:pt x="715" y="674"/>
                    <a:pt x="751" y="662"/>
                    <a:pt x="787" y="662"/>
                  </a:cubicBezTo>
                  <a:close/>
                  <a:moveTo>
                    <a:pt x="1382" y="841"/>
                  </a:moveTo>
                  <a:cubicBezTo>
                    <a:pt x="1418" y="853"/>
                    <a:pt x="1442" y="877"/>
                    <a:pt x="1477" y="901"/>
                  </a:cubicBezTo>
                  <a:cubicBezTo>
                    <a:pt x="1501" y="936"/>
                    <a:pt x="1501" y="960"/>
                    <a:pt x="1501" y="996"/>
                  </a:cubicBezTo>
                  <a:lnTo>
                    <a:pt x="1501" y="1055"/>
                  </a:lnTo>
                  <a:cubicBezTo>
                    <a:pt x="1489" y="1091"/>
                    <a:pt x="1465" y="1127"/>
                    <a:pt x="1430" y="1139"/>
                  </a:cubicBezTo>
                  <a:cubicBezTo>
                    <a:pt x="1403" y="1158"/>
                    <a:pt x="1381" y="1167"/>
                    <a:pt x="1358" y="1167"/>
                  </a:cubicBezTo>
                  <a:cubicBezTo>
                    <a:pt x="1339" y="1167"/>
                    <a:pt x="1320" y="1161"/>
                    <a:pt x="1299" y="1151"/>
                  </a:cubicBezTo>
                  <a:cubicBezTo>
                    <a:pt x="1263" y="1151"/>
                    <a:pt x="1251" y="1139"/>
                    <a:pt x="1239" y="1127"/>
                  </a:cubicBezTo>
                  <a:lnTo>
                    <a:pt x="1001" y="936"/>
                  </a:lnTo>
                  <a:lnTo>
                    <a:pt x="1013" y="901"/>
                  </a:lnTo>
                  <a:lnTo>
                    <a:pt x="1013" y="877"/>
                  </a:lnTo>
                  <a:lnTo>
                    <a:pt x="1263" y="841"/>
                  </a:lnTo>
                  <a:close/>
                  <a:moveTo>
                    <a:pt x="918" y="996"/>
                  </a:moveTo>
                  <a:lnTo>
                    <a:pt x="1013" y="1079"/>
                  </a:lnTo>
                  <a:lnTo>
                    <a:pt x="1072" y="1151"/>
                  </a:lnTo>
                  <a:lnTo>
                    <a:pt x="1084" y="1186"/>
                  </a:lnTo>
                  <a:cubicBezTo>
                    <a:pt x="1108" y="1234"/>
                    <a:pt x="1120" y="1258"/>
                    <a:pt x="1120" y="1305"/>
                  </a:cubicBezTo>
                  <a:cubicBezTo>
                    <a:pt x="1120" y="1353"/>
                    <a:pt x="1108" y="1377"/>
                    <a:pt x="1072" y="1377"/>
                  </a:cubicBezTo>
                  <a:cubicBezTo>
                    <a:pt x="1061" y="1389"/>
                    <a:pt x="1049" y="1389"/>
                    <a:pt x="1013" y="1389"/>
                  </a:cubicBezTo>
                  <a:cubicBezTo>
                    <a:pt x="965" y="1377"/>
                    <a:pt x="941" y="1353"/>
                    <a:pt x="906" y="1293"/>
                  </a:cubicBezTo>
                  <a:lnTo>
                    <a:pt x="882" y="1210"/>
                  </a:lnTo>
                  <a:lnTo>
                    <a:pt x="846" y="1020"/>
                  </a:lnTo>
                  <a:lnTo>
                    <a:pt x="894" y="1008"/>
                  </a:lnTo>
                  <a:lnTo>
                    <a:pt x="918" y="996"/>
                  </a:lnTo>
                  <a:close/>
                  <a:moveTo>
                    <a:pt x="668" y="1020"/>
                  </a:moveTo>
                  <a:cubicBezTo>
                    <a:pt x="703" y="1032"/>
                    <a:pt x="715" y="1032"/>
                    <a:pt x="751" y="1055"/>
                  </a:cubicBezTo>
                  <a:cubicBezTo>
                    <a:pt x="751" y="1127"/>
                    <a:pt x="763" y="1210"/>
                    <a:pt x="775" y="1293"/>
                  </a:cubicBezTo>
                  <a:lnTo>
                    <a:pt x="775" y="1365"/>
                  </a:lnTo>
                  <a:lnTo>
                    <a:pt x="763" y="1365"/>
                  </a:lnTo>
                  <a:lnTo>
                    <a:pt x="763" y="1389"/>
                  </a:lnTo>
                  <a:cubicBezTo>
                    <a:pt x="751" y="1436"/>
                    <a:pt x="715" y="1472"/>
                    <a:pt x="668" y="1484"/>
                  </a:cubicBezTo>
                  <a:cubicBezTo>
                    <a:pt x="647" y="1498"/>
                    <a:pt x="622" y="1504"/>
                    <a:pt x="597" y="1504"/>
                  </a:cubicBezTo>
                  <a:cubicBezTo>
                    <a:pt x="580" y="1504"/>
                    <a:pt x="563" y="1501"/>
                    <a:pt x="549" y="1496"/>
                  </a:cubicBezTo>
                  <a:cubicBezTo>
                    <a:pt x="513" y="1484"/>
                    <a:pt x="477" y="1448"/>
                    <a:pt x="453" y="1424"/>
                  </a:cubicBezTo>
                  <a:cubicBezTo>
                    <a:pt x="429" y="1389"/>
                    <a:pt x="429" y="1377"/>
                    <a:pt x="429" y="1353"/>
                  </a:cubicBezTo>
                  <a:lnTo>
                    <a:pt x="453" y="1305"/>
                  </a:lnTo>
                  <a:cubicBezTo>
                    <a:pt x="453" y="1270"/>
                    <a:pt x="465" y="1258"/>
                    <a:pt x="477" y="1246"/>
                  </a:cubicBezTo>
                  <a:lnTo>
                    <a:pt x="668" y="1020"/>
                  </a:lnTo>
                  <a:close/>
                  <a:moveTo>
                    <a:pt x="1051" y="1"/>
                  </a:moveTo>
                  <a:cubicBezTo>
                    <a:pt x="1006" y="1"/>
                    <a:pt x="961" y="12"/>
                    <a:pt x="906" y="43"/>
                  </a:cubicBezTo>
                  <a:cubicBezTo>
                    <a:pt x="846" y="67"/>
                    <a:pt x="810" y="127"/>
                    <a:pt x="775" y="186"/>
                  </a:cubicBezTo>
                  <a:lnTo>
                    <a:pt x="775" y="198"/>
                  </a:lnTo>
                  <a:lnTo>
                    <a:pt x="763" y="186"/>
                  </a:lnTo>
                  <a:lnTo>
                    <a:pt x="727" y="139"/>
                  </a:lnTo>
                  <a:cubicBezTo>
                    <a:pt x="703" y="79"/>
                    <a:pt x="644" y="55"/>
                    <a:pt x="596" y="43"/>
                  </a:cubicBezTo>
                  <a:cubicBezTo>
                    <a:pt x="581" y="36"/>
                    <a:pt x="568" y="33"/>
                    <a:pt x="555" y="33"/>
                  </a:cubicBezTo>
                  <a:cubicBezTo>
                    <a:pt x="525" y="33"/>
                    <a:pt x="498" y="47"/>
                    <a:pt x="465" y="55"/>
                  </a:cubicBezTo>
                  <a:cubicBezTo>
                    <a:pt x="418" y="79"/>
                    <a:pt x="394" y="127"/>
                    <a:pt x="370" y="186"/>
                  </a:cubicBezTo>
                  <a:cubicBezTo>
                    <a:pt x="358" y="246"/>
                    <a:pt x="370" y="317"/>
                    <a:pt x="406" y="377"/>
                  </a:cubicBezTo>
                  <a:lnTo>
                    <a:pt x="418" y="412"/>
                  </a:lnTo>
                  <a:lnTo>
                    <a:pt x="358" y="400"/>
                  </a:lnTo>
                  <a:cubicBezTo>
                    <a:pt x="337" y="394"/>
                    <a:pt x="317" y="391"/>
                    <a:pt x="298" y="391"/>
                  </a:cubicBezTo>
                  <a:cubicBezTo>
                    <a:pt x="252" y="391"/>
                    <a:pt x="210" y="407"/>
                    <a:pt x="168" y="424"/>
                  </a:cubicBezTo>
                  <a:cubicBezTo>
                    <a:pt x="108" y="460"/>
                    <a:pt x="60" y="496"/>
                    <a:pt x="37" y="579"/>
                  </a:cubicBezTo>
                  <a:cubicBezTo>
                    <a:pt x="1" y="627"/>
                    <a:pt x="1" y="698"/>
                    <a:pt x="48" y="758"/>
                  </a:cubicBezTo>
                  <a:cubicBezTo>
                    <a:pt x="60" y="781"/>
                    <a:pt x="72" y="793"/>
                    <a:pt x="108" y="805"/>
                  </a:cubicBezTo>
                  <a:cubicBezTo>
                    <a:pt x="132" y="841"/>
                    <a:pt x="168" y="853"/>
                    <a:pt x="215" y="853"/>
                  </a:cubicBezTo>
                  <a:lnTo>
                    <a:pt x="227" y="853"/>
                  </a:lnTo>
                  <a:lnTo>
                    <a:pt x="191" y="889"/>
                  </a:lnTo>
                  <a:cubicBezTo>
                    <a:pt x="168" y="912"/>
                    <a:pt x="156" y="948"/>
                    <a:pt x="132" y="972"/>
                  </a:cubicBezTo>
                  <a:cubicBezTo>
                    <a:pt x="120" y="1020"/>
                    <a:pt x="132" y="1055"/>
                    <a:pt x="156" y="1091"/>
                  </a:cubicBezTo>
                  <a:lnTo>
                    <a:pt x="191" y="1139"/>
                  </a:lnTo>
                  <a:cubicBezTo>
                    <a:pt x="215" y="1151"/>
                    <a:pt x="239" y="1174"/>
                    <a:pt x="275" y="1174"/>
                  </a:cubicBezTo>
                  <a:cubicBezTo>
                    <a:pt x="293" y="1180"/>
                    <a:pt x="316" y="1183"/>
                    <a:pt x="343" y="1183"/>
                  </a:cubicBezTo>
                  <a:cubicBezTo>
                    <a:pt x="370" y="1183"/>
                    <a:pt x="400" y="1180"/>
                    <a:pt x="429" y="1174"/>
                  </a:cubicBezTo>
                  <a:lnTo>
                    <a:pt x="429" y="1174"/>
                  </a:lnTo>
                  <a:lnTo>
                    <a:pt x="394" y="1246"/>
                  </a:lnTo>
                  <a:lnTo>
                    <a:pt x="370" y="1270"/>
                  </a:lnTo>
                  <a:cubicBezTo>
                    <a:pt x="346" y="1353"/>
                    <a:pt x="358" y="1401"/>
                    <a:pt x="394" y="1472"/>
                  </a:cubicBezTo>
                  <a:cubicBezTo>
                    <a:pt x="406" y="1496"/>
                    <a:pt x="418" y="1508"/>
                    <a:pt x="453" y="1543"/>
                  </a:cubicBezTo>
                  <a:cubicBezTo>
                    <a:pt x="477" y="1567"/>
                    <a:pt x="513" y="1591"/>
                    <a:pt x="549" y="1591"/>
                  </a:cubicBezTo>
                  <a:cubicBezTo>
                    <a:pt x="579" y="1595"/>
                    <a:pt x="606" y="1598"/>
                    <a:pt x="632" y="1598"/>
                  </a:cubicBezTo>
                  <a:cubicBezTo>
                    <a:pt x="677" y="1598"/>
                    <a:pt x="718" y="1590"/>
                    <a:pt x="763" y="1567"/>
                  </a:cubicBezTo>
                  <a:cubicBezTo>
                    <a:pt x="822" y="1543"/>
                    <a:pt x="870" y="1484"/>
                    <a:pt x="882" y="1424"/>
                  </a:cubicBezTo>
                  <a:lnTo>
                    <a:pt x="882" y="1401"/>
                  </a:lnTo>
                  <a:cubicBezTo>
                    <a:pt x="930" y="1448"/>
                    <a:pt x="965" y="1484"/>
                    <a:pt x="1013" y="1496"/>
                  </a:cubicBezTo>
                  <a:cubicBezTo>
                    <a:pt x="1033" y="1501"/>
                    <a:pt x="1052" y="1504"/>
                    <a:pt x="1071" y="1504"/>
                  </a:cubicBezTo>
                  <a:cubicBezTo>
                    <a:pt x="1098" y="1504"/>
                    <a:pt x="1123" y="1498"/>
                    <a:pt x="1144" y="1484"/>
                  </a:cubicBezTo>
                  <a:cubicBezTo>
                    <a:pt x="1191" y="1448"/>
                    <a:pt x="1203" y="1424"/>
                    <a:pt x="1227" y="1377"/>
                  </a:cubicBezTo>
                  <a:cubicBezTo>
                    <a:pt x="1239" y="1329"/>
                    <a:pt x="1239" y="1270"/>
                    <a:pt x="1227" y="1222"/>
                  </a:cubicBezTo>
                  <a:lnTo>
                    <a:pt x="1227" y="1222"/>
                  </a:lnTo>
                  <a:cubicBezTo>
                    <a:pt x="1251" y="1246"/>
                    <a:pt x="1263" y="1258"/>
                    <a:pt x="1299" y="1258"/>
                  </a:cubicBezTo>
                  <a:cubicBezTo>
                    <a:pt x="1326" y="1267"/>
                    <a:pt x="1351" y="1271"/>
                    <a:pt x="1376" y="1271"/>
                  </a:cubicBezTo>
                  <a:cubicBezTo>
                    <a:pt x="1416" y="1271"/>
                    <a:pt x="1452" y="1261"/>
                    <a:pt x="1489" y="1246"/>
                  </a:cubicBezTo>
                  <a:cubicBezTo>
                    <a:pt x="1549" y="1210"/>
                    <a:pt x="1596" y="1151"/>
                    <a:pt x="1608" y="1079"/>
                  </a:cubicBezTo>
                  <a:cubicBezTo>
                    <a:pt x="1620" y="1008"/>
                    <a:pt x="1608" y="948"/>
                    <a:pt x="1584" y="877"/>
                  </a:cubicBezTo>
                  <a:lnTo>
                    <a:pt x="1561" y="853"/>
                  </a:lnTo>
                  <a:cubicBezTo>
                    <a:pt x="1549" y="829"/>
                    <a:pt x="1537" y="793"/>
                    <a:pt x="1501" y="781"/>
                  </a:cubicBezTo>
                  <a:cubicBezTo>
                    <a:pt x="1477" y="770"/>
                    <a:pt x="1465" y="758"/>
                    <a:pt x="1430" y="734"/>
                  </a:cubicBezTo>
                  <a:cubicBezTo>
                    <a:pt x="1501" y="710"/>
                    <a:pt x="1549" y="662"/>
                    <a:pt x="1584" y="603"/>
                  </a:cubicBezTo>
                  <a:cubicBezTo>
                    <a:pt x="1596" y="555"/>
                    <a:pt x="1596" y="508"/>
                    <a:pt x="1561" y="472"/>
                  </a:cubicBezTo>
                  <a:cubicBezTo>
                    <a:pt x="1537" y="424"/>
                    <a:pt x="1501" y="400"/>
                    <a:pt x="1442" y="377"/>
                  </a:cubicBezTo>
                  <a:lnTo>
                    <a:pt x="1346" y="377"/>
                  </a:lnTo>
                  <a:lnTo>
                    <a:pt x="1263" y="400"/>
                  </a:lnTo>
                  <a:lnTo>
                    <a:pt x="1299" y="341"/>
                  </a:lnTo>
                  <a:cubicBezTo>
                    <a:pt x="1322" y="258"/>
                    <a:pt x="1311" y="198"/>
                    <a:pt x="1263" y="127"/>
                  </a:cubicBezTo>
                  <a:lnTo>
                    <a:pt x="1263" y="115"/>
                  </a:lnTo>
                  <a:cubicBezTo>
                    <a:pt x="1239" y="55"/>
                    <a:pt x="1180" y="19"/>
                    <a:pt x="1120" y="8"/>
                  </a:cubicBezTo>
                  <a:cubicBezTo>
                    <a:pt x="1096" y="4"/>
                    <a:pt x="1074" y="1"/>
                    <a:pt x="1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43" name="Google Shape;443;p15"/>
            <p:cNvSpPr/>
            <p:nvPr/>
          </p:nvSpPr>
          <p:spPr>
            <a:xfrm>
              <a:off x="4304527" y="1373671"/>
              <a:ext cx="58283" cy="56997"/>
            </a:xfrm>
            <a:custGeom>
              <a:rect b="b" l="l" r="r" t="t"/>
              <a:pathLst>
                <a:path extrusionOk="0" h="1596" w="1632">
                  <a:moveTo>
                    <a:pt x="550" y="109"/>
                  </a:moveTo>
                  <a:cubicBezTo>
                    <a:pt x="560" y="109"/>
                    <a:pt x="572" y="115"/>
                    <a:pt x="584" y="126"/>
                  </a:cubicBezTo>
                  <a:cubicBezTo>
                    <a:pt x="632" y="138"/>
                    <a:pt x="655" y="174"/>
                    <a:pt x="691" y="210"/>
                  </a:cubicBezTo>
                  <a:cubicBezTo>
                    <a:pt x="703" y="246"/>
                    <a:pt x="715" y="257"/>
                    <a:pt x="715" y="293"/>
                  </a:cubicBezTo>
                  <a:lnTo>
                    <a:pt x="763" y="555"/>
                  </a:lnTo>
                  <a:lnTo>
                    <a:pt x="727" y="567"/>
                  </a:lnTo>
                  <a:lnTo>
                    <a:pt x="524" y="353"/>
                  </a:lnTo>
                  <a:lnTo>
                    <a:pt x="513" y="329"/>
                  </a:lnTo>
                  <a:cubicBezTo>
                    <a:pt x="477" y="305"/>
                    <a:pt x="465" y="257"/>
                    <a:pt x="477" y="210"/>
                  </a:cubicBezTo>
                  <a:cubicBezTo>
                    <a:pt x="477" y="174"/>
                    <a:pt x="501" y="138"/>
                    <a:pt x="524" y="126"/>
                  </a:cubicBezTo>
                  <a:cubicBezTo>
                    <a:pt x="530" y="115"/>
                    <a:pt x="539" y="109"/>
                    <a:pt x="550" y="109"/>
                  </a:cubicBezTo>
                  <a:close/>
                  <a:moveTo>
                    <a:pt x="1044" y="84"/>
                  </a:moveTo>
                  <a:cubicBezTo>
                    <a:pt x="1061" y="84"/>
                    <a:pt x="1079" y="86"/>
                    <a:pt x="1096" y="91"/>
                  </a:cubicBezTo>
                  <a:cubicBezTo>
                    <a:pt x="1132" y="115"/>
                    <a:pt x="1179" y="126"/>
                    <a:pt x="1191" y="174"/>
                  </a:cubicBezTo>
                  <a:cubicBezTo>
                    <a:pt x="1215" y="198"/>
                    <a:pt x="1215" y="210"/>
                    <a:pt x="1215" y="246"/>
                  </a:cubicBezTo>
                  <a:lnTo>
                    <a:pt x="1215" y="293"/>
                  </a:lnTo>
                  <a:cubicBezTo>
                    <a:pt x="1191" y="317"/>
                    <a:pt x="1191" y="329"/>
                    <a:pt x="1179" y="365"/>
                  </a:cubicBezTo>
                  <a:lnTo>
                    <a:pt x="977" y="615"/>
                  </a:lnTo>
                  <a:cubicBezTo>
                    <a:pt x="953" y="603"/>
                    <a:pt x="929" y="591"/>
                    <a:pt x="917" y="567"/>
                  </a:cubicBezTo>
                  <a:lnTo>
                    <a:pt x="882" y="317"/>
                  </a:lnTo>
                  <a:lnTo>
                    <a:pt x="882" y="222"/>
                  </a:lnTo>
                  <a:lnTo>
                    <a:pt x="870" y="210"/>
                  </a:lnTo>
                  <a:cubicBezTo>
                    <a:pt x="882" y="174"/>
                    <a:pt x="917" y="138"/>
                    <a:pt x="953" y="115"/>
                  </a:cubicBezTo>
                  <a:cubicBezTo>
                    <a:pt x="983" y="92"/>
                    <a:pt x="1013" y="84"/>
                    <a:pt x="1044" y="84"/>
                  </a:cubicBezTo>
                  <a:close/>
                  <a:moveTo>
                    <a:pt x="1367" y="462"/>
                  </a:moveTo>
                  <a:cubicBezTo>
                    <a:pt x="1378" y="462"/>
                    <a:pt x="1391" y="464"/>
                    <a:pt x="1406" y="472"/>
                  </a:cubicBezTo>
                  <a:cubicBezTo>
                    <a:pt x="1453" y="472"/>
                    <a:pt x="1465" y="496"/>
                    <a:pt x="1477" y="507"/>
                  </a:cubicBezTo>
                  <a:lnTo>
                    <a:pt x="1489" y="543"/>
                  </a:lnTo>
                  <a:lnTo>
                    <a:pt x="1489" y="567"/>
                  </a:lnTo>
                  <a:cubicBezTo>
                    <a:pt x="1477" y="615"/>
                    <a:pt x="1453" y="650"/>
                    <a:pt x="1394" y="662"/>
                  </a:cubicBezTo>
                  <a:cubicBezTo>
                    <a:pt x="1358" y="674"/>
                    <a:pt x="1346" y="674"/>
                    <a:pt x="1310" y="674"/>
                  </a:cubicBezTo>
                  <a:lnTo>
                    <a:pt x="1036" y="710"/>
                  </a:lnTo>
                  <a:lnTo>
                    <a:pt x="1036" y="686"/>
                  </a:lnTo>
                  <a:lnTo>
                    <a:pt x="1048" y="674"/>
                  </a:lnTo>
                  <a:lnTo>
                    <a:pt x="1251" y="496"/>
                  </a:lnTo>
                  <a:lnTo>
                    <a:pt x="1286" y="484"/>
                  </a:lnTo>
                  <a:cubicBezTo>
                    <a:pt x="1319" y="475"/>
                    <a:pt x="1341" y="462"/>
                    <a:pt x="1367" y="462"/>
                  </a:cubicBezTo>
                  <a:close/>
                  <a:moveTo>
                    <a:pt x="308" y="476"/>
                  </a:moveTo>
                  <a:cubicBezTo>
                    <a:pt x="326" y="476"/>
                    <a:pt x="343" y="479"/>
                    <a:pt x="358" y="484"/>
                  </a:cubicBezTo>
                  <a:lnTo>
                    <a:pt x="417" y="507"/>
                  </a:lnTo>
                  <a:lnTo>
                    <a:pt x="620" y="662"/>
                  </a:lnTo>
                  <a:cubicBezTo>
                    <a:pt x="596" y="686"/>
                    <a:pt x="584" y="698"/>
                    <a:pt x="584" y="734"/>
                  </a:cubicBezTo>
                  <a:lnTo>
                    <a:pt x="251" y="781"/>
                  </a:lnTo>
                  <a:lnTo>
                    <a:pt x="227" y="781"/>
                  </a:lnTo>
                  <a:cubicBezTo>
                    <a:pt x="179" y="746"/>
                    <a:pt x="155" y="734"/>
                    <a:pt x="143" y="686"/>
                  </a:cubicBezTo>
                  <a:cubicBezTo>
                    <a:pt x="120" y="662"/>
                    <a:pt x="120" y="615"/>
                    <a:pt x="143" y="591"/>
                  </a:cubicBezTo>
                  <a:cubicBezTo>
                    <a:pt x="155" y="543"/>
                    <a:pt x="179" y="507"/>
                    <a:pt x="227" y="496"/>
                  </a:cubicBezTo>
                  <a:cubicBezTo>
                    <a:pt x="255" y="482"/>
                    <a:pt x="283" y="476"/>
                    <a:pt x="308" y="476"/>
                  </a:cubicBezTo>
                  <a:close/>
                  <a:moveTo>
                    <a:pt x="810" y="662"/>
                  </a:moveTo>
                  <a:cubicBezTo>
                    <a:pt x="858" y="662"/>
                    <a:pt x="882" y="674"/>
                    <a:pt x="917" y="710"/>
                  </a:cubicBezTo>
                  <a:cubicBezTo>
                    <a:pt x="941" y="734"/>
                    <a:pt x="953" y="769"/>
                    <a:pt x="953" y="805"/>
                  </a:cubicBezTo>
                  <a:cubicBezTo>
                    <a:pt x="953" y="853"/>
                    <a:pt x="941" y="888"/>
                    <a:pt x="917" y="912"/>
                  </a:cubicBezTo>
                  <a:cubicBezTo>
                    <a:pt x="882" y="948"/>
                    <a:pt x="858" y="960"/>
                    <a:pt x="810" y="960"/>
                  </a:cubicBezTo>
                  <a:cubicBezTo>
                    <a:pt x="763" y="960"/>
                    <a:pt x="739" y="948"/>
                    <a:pt x="703" y="912"/>
                  </a:cubicBezTo>
                  <a:cubicBezTo>
                    <a:pt x="667" y="888"/>
                    <a:pt x="655" y="853"/>
                    <a:pt x="655" y="805"/>
                  </a:cubicBezTo>
                  <a:cubicBezTo>
                    <a:pt x="655" y="769"/>
                    <a:pt x="679" y="734"/>
                    <a:pt x="703" y="710"/>
                  </a:cubicBezTo>
                  <a:cubicBezTo>
                    <a:pt x="739" y="674"/>
                    <a:pt x="763" y="662"/>
                    <a:pt x="810" y="662"/>
                  </a:cubicBezTo>
                  <a:close/>
                  <a:moveTo>
                    <a:pt x="1406" y="829"/>
                  </a:moveTo>
                  <a:cubicBezTo>
                    <a:pt x="1429" y="841"/>
                    <a:pt x="1465" y="853"/>
                    <a:pt x="1489" y="888"/>
                  </a:cubicBezTo>
                  <a:cubicBezTo>
                    <a:pt x="1525" y="912"/>
                    <a:pt x="1525" y="948"/>
                    <a:pt x="1525" y="972"/>
                  </a:cubicBezTo>
                  <a:lnTo>
                    <a:pt x="1525" y="1031"/>
                  </a:lnTo>
                  <a:cubicBezTo>
                    <a:pt x="1513" y="1079"/>
                    <a:pt x="1477" y="1103"/>
                    <a:pt x="1453" y="1127"/>
                  </a:cubicBezTo>
                  <a:cubicBezTo>
                    <a:pt x="1425" y="1141"/>
                    <a:pt x="1397" y="1146"/>
                    <a:pt x="1369" y="1146"/>
                  </a:cubicBezTo>
                  <a:cubicBezTo>
                    <a:pt x="1350" y="1146"/>
                    <a:pt x="1330" y="1143"/>
                    <a:pt x="1310" y="1138"/>
                  </a:cubicBezTo>
                  <a:cubicBezTo>
                    <a:pt x="1286" y="1138"/>
                    <a:pt x="1275" y="1127"/>
                    <a:pt x="1251" y="1103"/>
                  </a:cubicBezTo>
                  <a:lnTo>
                    <a:pt x="1013" y="912"/>
                  </a:lnTo>
                  <a:lnTo>
                    <a:pt x="1036" y="888"/>
                  </a:lnTo>
                  <a:lnTo>
                    <a:pt x="1036" y="853"/>
                  </a:lnTo>
                  <a:lnTo>
                    <a:pt x="1286" y="829"/>
                  </a:lnTo>
                  <a:close/>
                  <a:moveTo>
                    <a:pt x="929" y="984"/>
                  </a:moveTo>
                  <a:lnTo>
                    <a:pt x="1013" y="1079"/>
                  </a:lnTo>
                  <a:lnTo>
                    <a:pt x="1072" y="1150"/>
                  </a:lnTo>
                  <a:lnTo>
                    <a:pt x="1096" y="1186"/>
                  </a:lnTo>
                  <a:cubicBezTo>
                    <a:pt x="1120" y="1222"/>
                    <a:pt x="1120" y="1258"/>
                    <a:pt x="1120" y="1305"/>
                  </a:cubicBezTo>
                  <a:cubicBezTo>
                    <a:pt x="1120" y="1341"/>
                    <a:pt x="1108" y="1377"/>
                    <a:pt x="1072" y="1377"/>
                  </a:cubicBezTo>
                  <a:cubicBezTo>
                    <a:pt x="1060" y="1389"/>
                    <a:pt x="1048" y="1389"/>
                    <a:pt x="1013" y="1389"/>
                  </a:cubicBezTo>
                  <a:cubicBezTo>
                    <a:pt x="977" y="1377"/>
                    <a:pt x="941" y="1341"/>
                    <a:pt x="917" y="1281"/>
                  </a:cubicBezTo>
                  <a:lnTo>
                    <a:pt x="882" y="1210"/>
                  </a:lnTo>
                  <a:lnTo>
                    <a:pt x="858" y="1019"/>
                  </a:lnTo>
                  <a:lnTo>
                    <a:pt x="894" y="1008"/>
                  </a:lnTo>
                  <a:lnTo>
                    <a:pt x="929" y="984"/>
                  </a:lnTo>
                  <a:close/>
                  <a:moveTo>
                    <a:pt x="691" y="1019"/>
                  </a:moveTo>
                  <a:cubicBezTo>
                    <a:pt x="715" y="1031"/>
                    <a:pt x="727" y="1031"/>
                    <a:pt x="763" y="1043"/>
                  </a:cubicBezTo>
                  <a:cubicBezTo>
                    <a:pt x="763" y="1127"/>
                    <a:pt x="775" y="1210"/>
                    <a:pt x="798" y="1281"/>
                  </a:cubicBezTo>
                  <a:lnTo>
                    <a:pt x="798" y="1365"/>
                  </a:lnTo>
                  <a:lnTo>
                    <a:pt x="775" y="1365"/>
                  </a:lnTo>
                  <a:lnTo>
                    <a:pt x="775" y="1389"/>
                  </a:lnTo>
                  <a:cubicBezTo>
                    <a:pt x="763" y="1436"/>
                    <a:pt x="739" y="1460"/>
                    <a:pt x="691" y="1484"/>
                  </a:cubicBezTo>
                  <a:cubicBezTo>
                    <a:pt x="663" y="1498"/>
                    <a:pt x="635" y="1503"/>
                    <a:pt x="612" y="1503"/>
                  </a:cubicBezTo>
                  <a:cubicBezTo>
                    <a:pt x="596" y="1503"/>
                    <a:pt x="582" y="1501"/>
                    <a:pt x="572" y="1496"/>
                  </a:cubicBezTo>
                  <a:cubicBezTo>
                    <a:pt x="524" y="1484"/>
                    <a:pt x="501" y="1448"/>
                    <a:pt x="465" y="1424"/>
                  </a:cubicBezTo>
                  <a:cubicBezTo>
                    <a:pt x="453" y="1389"/>
                    <a:pt x="453" y="1377"/>
                    <a:pt x="453" y="1341"/>
                  </a:cubicBezTo>
                  <a:lnTo>
                    <a:pt x="465" y="1305"/>
                  </a:lnTo>
                  <a:cubicBezTo>
                    <a:pt x="465" y="1269"/>
                    <a:pt x="477" y="1258"/>
                    <a:pt x="501" y="1246"/>
                  </a:cubicBezTo>
                  <a:lnTo>
                    <a:pt x="691" y="1019"/>
                  </a:lnTo>
                  <a:close/>
                  <a:moveTo>
                    <a:pt x="1045" y="0"/>
                  </a:moveTo>
                  <a:cubicBezTo>
                    <a:pt x="1003" y="0"/>
                    <a:pt x="963" y="9"/>
                    <a:pt x="917" y="31"/>
                  </a:cubicBezTo>
                  <a:cubicBezTo>
                    <a:pt x="858" y="67"/>
                    <a:pt x="810" y="126"/>
                    <a:pt x="775" y="186"/>
                  </a:cubicBezTo>
                  <a:lnTo>
                    <a:pt x="775" y="198"/>
                  </a:lnTo>
                  <a:lnTo>
                    <a:pt x="763" y="186"/>
                  </a:lnTo>
                  <a:lnTo>
                    <a:pt x="739" y="138"/>
                  </a:lnTo>
                  <a:cubicBezTo>
                    <a:pt x="703" y="79"/>
                    <a:pt x="644" y="55"/>
                    <a:pt x="596" y="31"/>
                  </a:cubicBezTo>
                  <a:cubicBezTo>
                    <a:pt x="586" y="28"/>
                    <a:pt x="576" y="27"/>
                    <a:pt x="565" y="27"/>
                  </a:cubicBezTo>
                  <a:cubicBezTo>
                    <a:pt x="535" y="27"/>
                    <a:pt x="500" y="38"/>
                    <a:pt x="465" y="55"/>
                  </a:cubicBezTo>
                  <a:cubicBezTo>
                    <a:pt x="417" y="79"/>
                    <a:pt x="394" y="126"/>
                    <a:pt x="382" y="186"/>
                  </a:cubicBezTo>
                  <a:cubicBezTo>
                    <a:pt x="358" y="246"/>
                    <a:pt x="382" y="317"/>
                    <a:pt x="405" y="376"/>
                  </a:cubicBezTo>
                  <a:lnTo>
                    <a:pt x="417" y="412"/>
                  </a:lnTo>
                  <a:lnTo>
                    <a:pt x="358" y="388"/>
                  </a:lnTo>
                  <a:cubicBezTo>
                    <a:pt x="340" y="385"/>
                    <a:pt x="323" y="384"/>
                    <a:pt x="306" y="384"/>
                  </a:cubicBezTo>
                  <a:cubicBezTo>
                    <a:pt x="257" y="384"/>
                    <a:pt x="212" y="397"/>
                    <a:pt x="167" y="424"/>
                  </a:cubicBezTo>
                  <a:cubicBezTo>
                    <a:pt x="108" y="448"/>
                    <a:pt x="60" y="496"/>
                    <a:pt x="36" y="567"/>
                  </a:cubicBezTo>
                  <a:cubicBezTo>
                    <a:pt x="1" y="627"/>
                    <a:pt x="1" y="686"/>
                    <a:pt x="48" y="746"/>
                  </a:cubicBezTo>
                  <a:cubicBezTo>
                    <a:pt x="60" y="781"/>
                    <a:pt x="84" y="793"/>
                    <a:pt x="108" y="805"/>
                  </a:cubicBezTo>
                  <a:cubicBezTo>
                    <a:pt x="143" y="841"/>
                    <a:pt x="167" y="853"/>
                    <a:pt x="215" y="853"/>
                  </a:cubicBezTo>
                  <a:lnTo>
                    <a:pt x="227" y="853"/>
                  </a:lnTo>
                  <a:lnTo>
                    <a:pt x="203" y="888"/>
                  </a:lnTo>
                  <a:cubicBezTo>
                    <a:pt x="167" y="912"/>
                    <a:pt x="155" y="948"/>
                    <a:pt x="143" y="972"/>
                  </a:cubicBezTo>
                  <a:cubicBezTo>
                    <a:pt x="120" y="1019"/>
                    <a:pt x="143" y="1043"/>
                    <a:pt x="155" y="1091"/>
                  </a:cubicBezTo>
                  <a:lnTo>
                    <a:pt x="203" y="1138"/>
                  </a:lnTo>
                  <a:cubicBezTo>
                    <a:pt x="215" y="1150"/>
                    <a:pt x="239" y="1162"/>
                    <a:pt x="274" y="1162"/>
                  </a:cubicBezTo>
                  <a:cubicBezTo>
                    <a:pt x="298" y="1174"/>
                    <a:pt x="325" y="1180"/>
                    <a:pt x="353" y="1180"/>
                  </a:cubicBezTo>
                  <a:cubicBezTo>
                    <a:pt x="382" y="1180"/>
                    <a:pt x="411" y="1174"/>
                    <a:pt x="441" y="1162"/>
                  </a:cubicBezTo>
                  <a:lnTo>
                    <a:pt x="441" y="1162"/>
                  </a:lnTo>
                  <a:lnTo>
                    <a:pt x="394" y="1246"/>
                  </a:lnTo>
                  <a:lnTo>
                    <a:pt x="382" y="1269"/>
                  </a:lnTo>
                  <a:cubicBezTo>
                    <a:pt x="346" y="1341"/>
                    <a:pt x="358" y="1400"/>
                    <a:pt x="394" y="1460"/>
                  </a:cubicBezTo>
                  <a:cubicBezTo>
                    <a:pt x="405" y="1496"/>
                    <a:pt x="417" y="1508"/>
                    <a:pt x="453" y="1543"/>
                  </a:cubicBezTo>
                  <a:cubicBezTo>
                    <a:pt x="477" y="1567"/>
                    <a:pt x="513" y="1579"/>
                    <a:pt x="560" y="1579"/>
                  </a:cubicBezTo>
                  <a:cubicBezTo>
                    <a:pt x="592" y="1590"/>
                    <a:pt x="622" y="1596"/>
                    <a:pt x="651" y="1596"/>
                  </a:cubicBezTo>
                  <a:cubicBezTo>
                    <a:pt x="688" y="1596"/>
                    <a:pt x="723" y="1587"/>
                    <a:pt x="763" y="1567"/>
                  </a:cubicBezTo>
                  <a:cubicBezTo>
                    <a:pt x="822" y="1543"/>
                    <a:pt x="870" y="1484"/>
                    <a:pt x="882" y="1424"/>
                  </a:cubicBezTo>
                  <a:lnTo>
                    <a:pt x="882" y="1400"/>
                  </a:lnTo>
                  <a:cubicBezTo>
                    <a:pt x="929" y="1448"/>
                    <a:pt x="977" y="1484"/>
                    <a:pt x="1013" y="1496"/>
                  </a:cubicBezTo>
                  <a:cubicBezTo>
                    <a:pt x="1032" y="1501"/>
                    <a:pt x="1052" y="1503"/>
                    <a:pt x="1072" y="1503"/>
                  </a:cubicBezTo>
                  <a:cubicBezTo>
                    <a:pt x="1100" y="1503"/>
                    <a:pt x="1128" y="1498"/>
                    <a:pt x="1156" y="1484"/>
                  </a:cubicBezTo>
                  <a:cubicBezTo>
                    <a:pt x="1191" y="1448"/>
                    <a:pt x="1215" y="1424"/>
                    <a:pt x="1227" y="1377"/>
                  </a:cubicBezTo>
                  <a:cubicBezTo>
                    <a:pt x="1239" y="1329"/>
                    <a:pt x="1239" y="1269"/>
                    <a:pt x="1227" y="1222"/>
                  </a:cubicBezTo>
                  <a:lnTo>
                    <a:pt x="1227" y="1222"/>
                  </a:lnTo>
                  <a:cubicBezTo>
                    <a:pt x="1251" y="1246"/>
                    <a:pt x="1275" y="1258"/>
                    <a:pt x="1298" y="1258"/>
                  </a:cubicBezTo>
                  <a:cubicBezTo>
                    <a:pt x="1326" y="1267"/>
                    <a:pt x="1351" y="1271"/>
                    <a:pt x="1376" y="1271"/>
                  </a:cubicBezTo>
                  <a:cubicBezTo>
                    <a:pt x="1415" y="1271"/>
                    <a:pt x="1452" y="1260"/>
                    <a:pt x="1489" y="1246"/>
                  </a:cubicBezTo>
                  <a:cubicBezTo>
                    <a:pt x="1548" y="1210"/>
                    <a:pt x="1596" y="1150"/>
                    <a:pt x="1608" y="1079"/>
                  </a:cubicBezTo>
                  <a:cubicBezTo>
                    <a:pt x="1632" y="1008"/>
                    <a:pt x="1632" y="924"/>
                    <a:pt x="1584" y="865"/>
                  </a:cubicBezTo>
                  <a:lnTo>
                    <a:pt x="1572" y="853"/>
                  </a:lnTo>
                  <a:cubicBezTo>
                    <a:pt x="1548" y="829"/>
                    <a:pt x="1537" y="793"/>
                    <a:pt x="1513" y="781"/>
                  </a:cubicBezTo>
                  <a:cubicBezTo>
                    <a:pt x="1477" y="769"/>
                    <a:pt x="1465" y="746"/>
                    <a:pt x="1429" y="734"/>
                  </a:cubicBezTo>
                  <a:cubicBezTo>
                    <a:pt x="1513" y="710"/>
                    <a:pt x="1548" y="662"/>
                    <a:pt x="1584" y="603"/>
                  </a:cubicBezTo>
                  <a:cubicBezTo>
                    <a:pt x="1596" y="555"/>
                    <a:pt x="1596" y="507"/>
                    <a:pt x="1572" y="472"/>
                  </a:cubicBezTo>
                  <a:cubicBezTo>
                    <a:pt x="1537" y="424"/>
                    <a:pt x="1513" y="388"/>
                    <a:pt x="1453" y="376"/>
                  </a:cubicBezTo>
                  <a:lnTo>
                    <a:pt x="1346" y="376"/>
                  </a:lnTo>
                  <a:lnTo>
                    <a:pt x="1275" y="388"/>
                  </a:lnTo>
                  <a:lnTo>
                    <a:pt x="1298" y="329"/>
                  </a:lnTo>
                  <a:cubicBezTo>
                    <a:pt x="1334" y="257"/>
                    <a:pt x="1310" y="198"/>
                    <a:pt x="1275" y="126"/>
                  </a:cubicBezTo>
                  <a:lnTo>
                    <a:pt x="1275" y="115"/>
                  </a:lnTo>
                  <a:cubicBezTo>
                    <a:pt x="1239" y="55"/>
                    <a:pt x="1179" y="19"/>
                    <a:pt x="1120" y="7"/>
                  </a:cubicBezTo>
                  <a:cubicBezTo>
                    <a:pt x="1094" y="3"/>
                    <a:pt x="1069" y="0"/>
                    <a:pt x="10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44" name="Google Shape;444;p15"/>
            <p:cNvSpPr/>
            <p:nvPr/>
          </p:nvSpPr>
          <p:spPr>
            <a:xfrm>
              <a:off x="5460219" y="2436653"/>
              <a:ext cx="57461" cy="57033"/>
            </a:xfrm>
            <a:custGeom>
              <a:rect b="b" l="l" r="r" t="t"/>
              <a:pathLst>
                <a:path extrusionOk="0" h="1597" w="1609">
                  <a:moveTo>
                    <a:pt x="526" y="118"/>
                  </a:moveTo>
                  <a:cubicBezTo>
                    <a:pt x="537" y="118"/>
                    <a:pt x="548" y="121"/>
                    <a:pt x="560" y="127"/>
                  </a:cubicBezTo>
                  <a:cubicBezTo>
                    <a:pt x="608" y="139"/>
                    <a:pt x="644" y="175"/>
                    <a:pt x="668" y="210"/>
                  </a:cubicBezTo>
                  <a:cubicBezTo>
                    <a:pt x="679" y="246"/>
                    <a:pt x="703" y="258"/>
                    <a:pt x="703" y="294"/>
                  </a:cubicBezTo>
                  <a:lnTo>
                    <a:pt x="739" y="556"/>
                  </a:lnTo>
                  <a:lnTo>
                    <a:pt x="715" y="568"/>
                  </a:lnTo>
                  <a:lnTo>
                    <a:pt x="501" y="353"/>
                  </a:lnTo>
                  <a:lnTo>
                    <a:pt x="489" y="329"/>
                  </a:lnTo>
                  <a:cubicBezTo>
                    <a:pt x="477" y="306"/>
                    <a:pt x="453" y="258"/>
                    <a:pt x="453" y="210"/>
                  </a:cubicBezTo>
                  <a:cubicBezTo>
                    <a:pt x="453" y="175"/>
                    <a:pt x="477" y="139"/>
                    <a:pt x="501" y="127"/>
                  </a:cubicBezTo>
                  <a:cubicBezTo>
                    <a:pt x="507" y="121"/>
                    <a:pt x="516" y="118"/>
                    <a:pt x="526" y="118"/>
                  </a:cubicBezTo>
                  <a:close/>
                  <a:moveTo>
                    <a:pt x="1021" y="84"/>
                  </a:moveTo>
                  <a:cubicBezTo>
                    <a:pt x="1037" y="84"/>
                    <a:pt x="1055" y="87"/>
                    <a:pt x="1072" y="91"/>
                  </a:cubicBezTo>
                  <a:cubicBezTo>
                    <a:pt x="1120" y="115"/>
                    <a:pt x="1156" y="127"/>
                    <a:pt x="1180" y="175"/>
                  </a:cubicBezTo>
                  <a:cubicBezTo>
                    <a:pt x="1191" y="198"/>
                    <a:pt x="1191" y="210"/>
                    <a:pt x="1191" y="246"/>
                  </a:cubicBezTo>
                  <a:lnTo>
                    <a:pt x="1191" y="282"/>
                  </a:lnTo>
                  <a:cubicBezTo>
                    <a:pt x="1180" y="318"/>
                    <a:pt x="1180" y="329"/>
                    <a:pt x="1156" y="365"/>
                  </a:cubicBezTo>
                  <a:lnTo>
                    <a:pt x="953" y="615"/>
                  </a:lnTo>
                  <a:cubicBezTo>
                    <a:pt x="941" y="603"/>
                    <a:pt x="906" y="579"/>
                    <a:pt x="894" y="568"/>
                  </a:cubicBezTo>
                  <a:lnTo>
                    <a:pt x="858" y="318"/>
                  </a:lnTo>
                  <a:lnTo>
                    <a:pt x="858" y="222"/>
                  </a:lnTo>
                  <a:lnTo>
                    <a:pt x="846" y="210"/>
                  </a:lnTo>
                  <a:cubicBezTo>
                    <a:pt x="858" y="175"/>
                    <a:pt x="894" y="139"/>
                    <a:pt x="941" y="115"/>
                  </a:cubicBezTo>
                  <a:cubicBezTo>
                    <a:pt x="964" y="92"/>
                    <a:pt x="991" y="84"/>
                    <a:pt x="1021" y="84"/>
                  </a:cubicBezTo>
                  <a:close/>
                  <a:moveTo>
                    <a:pt x="1343" y="462"/>
                  </a:moveTo>
                  <a:cubicBezTo>
                    <a:pt x="1355" y="462"/>
                    <a:pt x="1367" y="465"/>
                    <a:pt x="1382" y="472"/>
                  </a:cubicBezTo>
                  <a:cubicBezTo>
                    <a:pt x="1430" y="472"/>
                    <a:pt x="1441" y="496"/>
                    <a:pt x="1453" y="508"/>
                  </a:cubicBezTo>
                  <a:lnTo>
                    <a:pt x="1465" y="544"/>
                  </a:lnTo>
                  <a:lnTo>
                    <a:pt x="1465" y="568"/>
                  </a:lnTo>
                  <a:cubicBezTo>
                    <a:pt x="1453" y="615"/>
                    <a:pt x="1430" y="651"/>
                    <a:pt x="1370" y="663"/>
                  </a:cubicBezTo>
                  <a:cubicBezTo>
                    <a:pt x="1334" y="675"/>
                    <a:pt x="1322" y="675"/>
                    <a:pt x="1287" y="675"/>
                  </a:cubicBezTo>
                  <a:lnTo>
                    <a:pt x="1013" y="710"/>
                  </a:lnTo>
                  <a:lnTo>
                    <a:pt x="1013" y="687"/>
                  </a:lnTo>
                  <a:lnTo>
                    <a:pt x="1025" y="675"/>
                  </a:lnTo>
                  <a:lnTo>
                    <a:pt x="1239" y="496"/>
                  </a:lnTo>
                  <a:lnTo>
                    <a:pt x="1263" y="484"/>
                  </a:lnTo>
                  <a:cubicBezTo>
                    <a:pt x="1296" y="476"/>
                    <a:pt x="1317" y="462"/>
                    <a:pt x="1343" y="462"/>
                  </a:cubicBezTo>
                  <a:close/>
                  <a:moveTo>
                    <a:pt x="295" y="468"/>
                  </a:moveTo>
                  <a:cubicBezTo>
                    <a:pt x="315" y="468"/>
                    <a:pt x="337" y="474"/>
                    <a:pt x="358" y="484"/>
                  </a:cubicBezTo>
                  <a:lnTo>
                    <a:pt x="418" y="508"/>
                  </a:lnTo>
                  <a:lnTo>
                    <a:pt x="608" y="663"/>
                  </a:lnTo>
                  <a:cubicBezTo>
                    <a:pt x="596" y="687"/>
                    <a:pt x="584" y="699"/>
                    <a:pt x="584" y="734"/>
                  </a:cubicBezTo>
                  <a:lnTo>
                    <a:pt x="251" y="782"/>
                  </a:lnTo>
                  <a:lnTo>
                    <a:pt x="227" y="782"/>
                  </a:lnTo>
                  <a:cubicBezTo>
                    <a:pt x="179" y="746"/>
                    <a:pt x="144" y="734"/>
                    <a:pt x="132" y="687"/>
                  </a:cubicBezTo>
                  <a:cubicBezTo>
                    <a:pt x="120" y="663"/>
                    <a:pt x="120" y="615"/>
                    <a:pt x="132" y="579"/>
                  </a:cubicBezTo>
                  <a:cubicBezTo>
                    <a:pt x="144" y="544"/>
                    <a:pt x="179" y="508"/>
                    <a:pt x="227" y="496"/>
                  </a:cubicBezTo>
                  <a:cubicBezTo>
                    <a:pt x="247" y="476"/>
                    <a:pt x="270" y="468"/>
                    <a:pt x="295" y="468"/>
                  </a:cubicBezTo>
                  <a:close/>
                  <a:moveTo>
                    <a:pt x="787" y="663"/>
                  </a:moveTo>
                  <a:cubicBezTo>
                    <a:pt x="834" y="663"/>
                    <a:pt x="858" y="675"/>
                    <a:pt x="894" y="699"/>
                  </a:cubicBezTo>
                  <a:cubicBezTo>
                    <a:pt x="918" y="734"/>
                    <a:pt x="941" y="758"/>
                    <a:pt x="941" y="806"/>
                  </a:cubicBezTo>
                  <a:cubicBezTo>
                    <a:pt x="941" y="853"/>
                    <a:pt x="918" y="877"/>
                    <a:pt x="894" y="913"/>
                  </a:cubicBezTo>
                  <a:cubicBezTo>
                    <a:pt x="858" y="949"/>
                    <a:pt x="834" y="960"/>
                    <a:pt x="787" y="960"/>
                  </a:cubicBezTo>
                  <a:cubicBezTo>
                    <a:pt x="739" y="960"/>
                    <a:pt x="715" y="949"/>
                    <a:pt x="679" y="913"/>
                  </a:cubicBezTo>
                  <a:cubicBezTo>
                    <a:pt x="656" y="877"/>
                    <a:pt x="644" y="853"/>
                    <a:pt x="644" y="806"/>
                  </a:cubicBezTo>
                  <a:cubicBezTo>
                    <a:pt x="644" y="770"/>
                    <a:pt x="656" y="734"/>
                    <a:pt x="679" y="699"/>
                  </a:cubicBezTo>
                  <a:cubicBezTo>
                    <a:pt x="715" y="675"/>
                    <a:pt x="739" y="663"/>
                    <a:pt x="787" y="663"/>
                  </a:cubicBezTo>
                  <a:close/>
                  <a:moveTo>
                    <a:pt x="1382" y="818"/>
                  </a:moveTo>
                  <a:cubicBezTo>
                    <a:pt x="1406" y="841"/>
                    <a:pt x="1441" y="853"/>
                    <a:pt x="1465" y="877"/>
                  </a:cubicBezTo>
                  <a:cubicBezTo>
                    <a:pt x="1501" y="913"/>
                    <a:pt x="1501" y="937"/>
                    <a:pt x="1501" y="972"/>
                  </a:cubicBezTo>
                  <a:lnTo>
                    <a:pt x="1501" y="1032"/>
                  </a:lnTo>
                  <a:cubicBezTo>
                    <a:pt x="1489" y="1080"/>
                    <a:pt x="1453" y="1103"/>
                    <a:pt x="1430" y="1127"/>
                  </a:cubicBezTo>
                  <a:cubicBezTo>
                    <a:pt x="1402" y="1141"/>
                    <a:pt x="1374" y="1147"/>
                    <a:pt x="1346" y="1147"/>
                  </a:cubicBezTo>
                  <a:cubicBezTo>
                    <a:pt x="1326" y="1147"/>
                    <a:pt x="1306" y="1144"/>
                    <a:pt x="1287" y="1139"/>
                  </a:cubicBezTo>
                  <a:cubicBezTo>
                    <a:pt x="1263" y="1139"/>
                    <a:pt x="1251" y="1127"/>
                    <a:pt x="1227" y="1103"/>
                  </a:cubicBezTo>
                  <a:lnTo>
                    <a:pt x="989" y="913"/>
                  </a:lnTo>
                  <a:lnTo>
                    <a:pt x="1013" y="889"/>
                  </a:lnTo>
                  <a:lnTo>
                    <a:pt x="1013" y="853"/>
                  </a:lnTo>
                  <a:lnTo>
                    <a:pt x="1263" y="818"/>
                  </a:lnTo>
                  <a:close/>
                  <a:moveTo>
                    <a:pt x="906" y="984"/>
                  </a:moveTo>
                  <a:lnTo>
                    <a:pt x="989" y="1080"/>
                  </a:lnTo>
                  <a:lnTo>
                    <a:pt x="1049" y="1151"/>
                  </a:lnTo>
                  <a:lnTo>
                    <a:pt x="1072" y="1187"/>
                  </a:lnTo>
                  <a:cubicBezTo>
                    <a:pt x="1096" y="1222"/>
                    <a:pt x="1120" y="1258"/>
                    <a:pt x="1096" y="1306"/>
                  </a:cubicBezTo>
                  <a:cubicBezTo>
                    <a:pt x="1096" y="1341"/>
                    <a:pt x="1084" y="1377"/>
                    <a:pt x="1060" y="1377"/>
                  </a:cubicBezTo>
                  <a:cubicBezTo>
                    <a:pt x="1037" y="1389"/>
                    <a:pt x="1025" y="1389"/>
                    <a:pt x="1001" y="1389"/>
                  </a:cubicBezTo>
                  <a:cubicBezTo>
                    <a:pt x="953" y="1377"/>
                    <a:pt x="918" y="1341"/>
                    <a:pt x="894" y="1282"/>
                  </a:cubicBezTo>
                  <a:lnTo>
                    <a:pt x="858" y="1210"/>
                  </a:lnTo>
                  <a:lnTo>
                    <a:pt x="834" y="1020"/>
                  </a:lnTo>
                  <a:lnTo>
                    <a:pt x="870" y="1008"/>
                  </a:lnTo>
                  <a:lnTo>
                    <a:pt x="906" y="984"/>
                  </a:lnTo>
                  <a:close/>
                  <a:moveTo>
                    <a:pt x="668" y="1020"/>
                  </a:moveTo>
                  <a:cubicBezTo>
                    <a:pt x="703" y="1032"/>
                    <a:pt x="715" y="1032"/>
                    <a:pt x="739" y="1044"/>
                  </a:cubicBezTo>
                  <a:cubicBezTo>
                    <a:pt x="739" y="1127"/>
                    <a:pt x="751" y="1210"/>
                    <a:pt x="775" y="1282"/>
                  </a:cubicBezTo>
                  <a:lnTo>
                    <a:pt x="775" y="1365"/>
                  </a:lnTo>
                  <a:lnTo>
                    <a:pt x="751" y="1365"/>
                  </a:lnTo>
                  <a:lnTo>
                    <a:pt x="751" y="1389"/>
                  </a:lnTo>
                  <a:cubicBezTo>
                    <a:pt x="739" y="1437"/>
                    <a:pt x="715" y="1461"/>
                    <a:pt x="668" y="1484"/>
                  </a:cubicBezTo>
                  <a:cubicBezTo>
                    <a:pt x="640" y="1498"/>
                    <a:pt x="616" y="1504"/>
                    <a:pt x="594" y="1504"/>
                  </a:cubicBezTo>
                  <a:cubicBezTo>
                    <a:pt x="578" y="1504"/>
                    <a:pt x="563" y="1501"/>
                    <a:pt x="548" y="1496"/>
                  </a:cubicBezTo>
                  <a:cubicBezTo>
                    <a:pt x="501" y="1484"/>
                    <a:pt x="477" y="1449"/>
                    <a:pt x="441" y="1425"/>
                  </a:cubicBezTo>
                  <a:cubicBezTo>
                    <a:pt x="429" y="1389"/>
                    <a:pt x="429" y="1377"/>
                    <a:pt x="429" y="1341"/>
                  </a:cubicBezTo>
                  <a:lnTo>
                    <a:pt x="441" y="1306"/>
                  </a:lnTo>
                  <a:cubicBezTo>
                    <a:pt x="441" y="1270"/>
                    <a:pt x="453" y="1258"/>
                    <a:pt x="477" y="1246"/>
                  </a:cubicBezTo>
                  <a:lnTo>
                    <a:pt x="668" y="1020"/>
                  </a:lnTo>
                  <a:close/>
                  <a:moveTo>
                    <a:pt x="1036" y="1"/>
                  </a:moveTo>
                  <a:cubicBezTo>
                    <a:pt x="991" y="1"/>
                    <a:pt x="951" y="9"/>
                    <a:pt x="906" y="32"/>
                  </a:cubicBezTo>
                  <a:cubicBezTo>
                    <a:pt x="846" y="67"/>
                    <a:pt x="799" y="127"/>
                    <a:pt x="775" y="187"/>
                  </a:cubicBezTo>
                  <a:lnTo>
                    <a:pt x="775" y="198"/>
                  </a:lnTo>
                  <a:lnTo>
                    <a:pt x="751" y="187"/>
                  </a:lnTo>
                  <a:lnTo>
                    <a:pt x="727" y="139"/>
                  </a:lnTo>
                  <a:cubicBezTo>
                    <a:pt x="691" y="79"/>
                    <a:pt x="644" y="56"/>
                    <a:pt x="596" y="32"/>
                  </a:cubicBezTo>
                  <a:cubicBezTo>
                    <a:pt x="583" y="29"/>
                    <a:pt x="571" y="27"/>
                    <a:pt x="558" y="27"/>
                  </a:cubicBezTo>
                  <a:cubicBezTo>
                    <a:pt x="523" y="27"/>
                    <a:pt x="488" y="38"/>
                    <a:pt x="453" y="56"/>
                  </a:cubicBezTo>
                  <a:cubicBezTo>
                    <a:pt x="418" y="79"/>
                    <a:pt x="382" y="127"/>
                    <a:pt x="370" y="187"/>
                  </a:cubicBezTo>
                  <a:cubicBezTo>
                    <a:pt x="358" y="246"/>
                    <a:pt x="370" y="318"/>
                    <a:pt x="394" y="377"/>
                  </a:cubicBezTo>
                  <a:lnTo>
                    <a:pt x="418" y="413"/>
                  </a:lnTo>
                  <a:lnTo>
                    <a:pt x="358" y="389"/>
                  </a:lnTo>
                  <a:cubicBezTo>
                    <a:pt x="337" y="386"/>
                    <a:pt x="318" y="384"/>
                    <a:pt x="300" y="384"/>
                  </a:cubicBezTo>
                  <a:cubicBezTo>
                    <a:pt x="245" y="384"/>
                    <a:pt x="200" y="398"/>
                    <a:pt x="156" y="425"/>
                  </a:cubicBezTo>
                  <a:cubicBezTo>
                    <a:pt x="96" y="448"/>
                    <a:pt x="60" y="496"/>
                    <a:pt x="25" y="568"/>
                  </a:cubicBezTo>
                  <a:cubicBezTo>
                    <a:pt x="1" y="627"/>
                    <a:pt x="1" y="687"/>
                    <a:pt x="37" y="746"/>
                  </a:cubicBezTo>
                  <a:cubicBezTo>
                    <a:pt x="60" y="782"/>
                    <a:pt x="72" y="794"/>
                    <a:pt x="96" y="806"/>
                  </a:cubicBezTo>
                  <a:cubicBezTo>
                    <a:pt x="132" y="841"/>
                    <a:pt x="156" y="853"/>
                    <a:pt x="203" y="853"/>
                  </a:cubicBezTo>
                  <a:lnTo>
                    <a:pt x="215" y="853"/>
                  </a:lnTo>
                  <a:lnTo>
                    <a:pt x="191" y="889"/>
                  </a:lnTo>
                  <a:cubicBezTo>
                    <a:pt x="156" y="913"/>
                    <a:pt x="144" y="949"/>
                    <a:pt x="132" y="972"/>
                  </a:cubicBezTo>
                  <a:cubicBezTo>
                    <a:pt x="120" y="1020"/>
                    <a:pt x="132" y="1044"/>
                    <a:pt x="144" y="1091"/>
                  </a:cubicBezTo>
                  <a:lnTo>
                    <a:pt x="191" y="1139"/>
                  </a:lnTo>
                  <a:cubicBezTo>
                    <a:pt x="203" y="1151"/>
                    <a:pt x="239" y="1163"/>
                    <a:pt x="263" y="1163"/>
                  </a:cubicBezTo>
                  <a:cubicBezTo>
                    <a:pt x="287" y="1175"/>
                    <a:pt x="313" y="1181"/>
                    <a:pt x="342" y="1181"/>
                  </a:cubicBezTo>
                  <a:cubicBezTo>
                    <a:pt x="370" y="1181"/>
                    <a:pt x="400" y="1175"/>
                    <a:pt x="429" y="1163"/>
                  </a:cubicBezTo>
                  <a:lnTo>
                    <a:pt x="429" y="1163"/>
                  </a:lnTo>
                  <a:lnTo>
                    <a:pt x="382" y="1246"/>
                  </a:lnTo>
                  <a:lnTo>
                    <a:pt x="370" y="1270"/>
                  </a:lnTo>
                  <a:cubicBezTo>
                    <a:pt x="334" y="1341"/>
                    <a:pt x="358" y="1401"/>
                    <a:pt x="382" y="1461"/>
                  </a:cubicBezTo>
                  <a:cubicBezTo>
                    <a:pt x="394" y="1496"/>
                    <a:pt x="418" y="1508"/>
                    <a:pt x="441" y="1544"/>
                  </a:cubicBezTo>
                  <a:cubicBezTo>
                    <a:pt x="477" y="1568"/>
                    <a:pt x="501" y="1580"/>
                    <a:pt x="548" y="1580"/>
                  </a:cubicBezTo>
                  <a:cubicBezTo>
                    <a:pt x="581" y="1590"/>
                    <a:pt x="610" y="1596"/>
                    <a:pt x="640" y="1596"/>
                  </a:cubicBezTo>
                  <a:cubicBezTo>
                    <a:pt x="676" y="1596"/>
                    <a:pt x="712" y="1587"/>
                    <a:pt x="751" y="1568"/>
                  </a:cubicBezTo>
                  <a:cubicBezTo>
                    <a:pt x="810" y="1544"/>
                    <a:pt x="858" y="1484"/>
                    <a:pt x="870" y="1425"/>
                  </a:cubicBezTo>
                  <a:lnTo>
                    <a:pt x="870" y="1401"/>
                  </a:lnTo>
                  <a:cubicBezTo>
                    <a:pt x="918" y="1449"/>
                    <a:pt x="965" y="1484"/>
                    <a:pt x="1013" y="1496"/>
                  </a:cubicBezTo>
                  <a:cubicBezTo>
                    <a:pt x="1028" y="1501"/>
                    <a:pt x="1044" y="1504"/>
                    <a:pt x="1062" y="1504"/>
                  </a:cubicBezTo>
                  <a:cubicBezTo>
                    <a:pt x="1088" y="1504"/>
                    <a:pt x="1116" y="1498"/>
                    <a:pt x="1144" y="1484"/>
                  </a:cubicBezTo>
                  <a:cubicBezTo>
                    <a:pt x="1191" y="1449"/>
                    <a:pt x="1203" y="1425"/>
                    <a:pt x="1215" y="1377"/>
                  </a:cubicBezTo>
                  <a:cubicBezTo>
                    <a:pt x="1227" y="1330"/>
                    <a:pt x="1227" y="1270"/>
                    <a:pt x="1215" y="1222"/>
                  </a:cubicBezTo>
                  <a:lnTo>
                    <a:pt x="1215" y="1222"/>
                  </a:lnTo>
                  <a:cubicBezTo>
                    <a:pt x="1251" y="1246"/>
                    <a:pt x="1263" y="1258"/>
                    <a:pt x="1287" y="1258"/>
                  </a:cubicBezTo>
                  <a:cubicBezTo>
                    <a:pt x="1318" y="1267"/>
                    <a:pt x="1347" y="1271"/>
                    <a:pt x="1373" y="1271"/>
                  </a:cubicBezTo>
                  <a:cubicBezTo>
                    <a:pt x="1415" y="1271"/>
                    <a:pt x="1452" y="1261"/>
                    <a:pt x="1489" y="1246"/>
                  </a:cubicBezTo>
                  <a:cubicBezTo>
                    <a:pt x="1549" y="1210"/>
                    <a:pt x="1584" y="1151"/>
                    <a:pt x="1608" y="1080"/>
                  </a:cubicBezTo>
                  <a:cubicBezTo>
                    <a:pt x="1608" y="1008"/>
                    <a:pt x="1608" y="925"/>
                    <a:pt x="1572" y="865"/>
                  </a:cubicBezTo>
                  <a:lnTo>
                    <a:pt x="1561" y="853"/>
                  </a:lnTo>
                  <a:cubicBezTo>
                    <a:pt x="1549" y="818"/>
                    <a:pt x="1537" y="794"/>
                    <a:pt x="1501" y="782"/>
                  </a:cubicBezTo>
                  <a:cubicBezTo>
                    <a:pt x="1465" y="770"/>
                    <a:pt x="1453" y="746"/>
                    <a:pt x="1430" y="734"/>
                  </a:cubicBezTo>
                  <a:cubicBezTo>
                    <a:pt x="1501" y="710"/>
                    <a:pt x="1549" y="663"/>
                    <a:pt x="1572" y="603"/>
                  </a:cubicBezTo>
                  <a:cubicBezTo>
                    <a:pt x="1584" y="556"/>
                    <a:pt x="1584" y="508"/>
                    <a:pt x="1561" y="472"/>
                  </a:cubicBezTo>
                  <a:cubicBezTo>
                    <a:pt x="1537" y="425"/>
                    <a:pt x="1501" y="389"/>
                    <a:pt x="1441" y="377"/>
                  </a:cubicBezTo>
                  <a:lnTo>
                    <a:pt x="1334" y="377"/>
                  </a:lnTo>
                  <a:lnTo>
                    <a:pt x="1263" y="389"/>
                  </a:lnTo>
                  <a:lnTo>
                    <a:pt x="1299" y="329"/>
                  </a:lnTo>
                  <a:cubicBezTo>
                    <a:pt x="1322" y="258"/>
                    <a:pt x="1310" y="198"/>
                    <a:pt x="1263" y="127"/>
                  </a:cubicBezTo>
                  <a:lnTo>
                    <a:pt x="1263" y="115"/>
                  </a:lnTo>
                  <a:cubicBezTo>
                    <a:pt x="1239" y="56"/>
                    <a:pt x="1180" y="20"/>
                    <a:pt x="1120" y="8"/>
                  </a:cubicBezTo>
                  <a:cubicBezTo>
                    <a:pt x="1089" y="4"/>
                    <a:pt x="1062" y="1"/>
                    <a:pt x="1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45" name="Google Shape;445;p15"/>
            <p:cNvSpPr/>
            <p:nvPr/>
          </p:nvSpPr>
          <p:spPr>
            <a:xfrm>
              <a:off x="4284564" y="3950828"/>
              <a:ext cx="57426" cy="57069"/>
            </a:xfrm>
            <a:custGeom>
              <a:rect b="b" l="l" r="r" t="t"/>
              <a:pathLst>
                <a:path extrusionOk="0" h="1598" w="1608">
                  <a:moveTo>
                    <a:pt x="530" y="129"/>
                  </a:moveTo>
                  <a:cubicBezTo>
                    <a:pt x="539" y="129"/>
                    <a:pt x="548" y="132"/>
                    <a:pt x="560" y="138"/>
                  </a:cubicBezTo>
                  <a:cubicBezTo>
                    <a:pt x="607" y="162"/>
                    <a:pt x="631" y="186"/>
                    <a:pt x="667" y="233"/>
                  </a:cubicBezTo>
                  <a:cubicBezTo>
                    <a:pt x="679" y="257"/>
                    <a:pt x="702" y="281"/>
                    <a:pt x="702" y="305"/>
                  </a:cubicBezTo>
                  <a:lnTo>
                    <a:pt x="738" y="579"/>
                  </a:lnTo>
                  <a:lnTo>
                    <a:pt x="714" y="590"/>
                  </a:lnTo>
                  <a:lnTo>
                    <a:pt x="500" y="364"/>
                  </a:lnTo>
                  <a:lnTo>
                    <a:pt x="488" y="340"/>
                  </a:lnTo>
                  <a:cubicBezTo>
                    <a:pt x="476" y="305"/>
                    <a:pt x="464" y="257"/>
                    <a:pt x="464" y="233"/>
                  </a:cubicBezTo>
                  <a:cubicBezTo>
                    <a:pt x="464" y="186"/>
                    <a:pt x="476" y="162"/>
                    <a:pt x="500" y="138"/>
                  </a:cubicBezTo>
                  <a:cubicBezTo>
                    <a:pt x="512" y="132"/>
                    <a:pt x="521" y="129"/>
                    <a:pt x="530" y="129"/>
                  </a:cubicBezTo>
                  <a:close/>
                  <a:moveTo>
                    <a:pt x="1008" y="86"/>
                  </a:moveTo>
                  <a:cubicBezTo>
                    <a:pt x="1029" y="86"/>
                    <a:pt x="1050" y="92"/>
                    <a:pt x="1072" y="102"/>
                  </a:cubicBezTo>
                  <a:cubicBezTo>
                    <a:pt x="1119" y="114"/>
                    <a:pt x="1155" y="126"/>
                    <a:pt x="1179" y="174"/>
                  </a:cubicBezTo>
                  <a:cubicBezTo>
                    <a:pt x="1191" y="198"/>
                    <a:pt x="1191" y="209"/>
                    <a:pt x="1191" y="245"/>
                  </a:cubicBezTo>
                  <a:lnTo>
                    <a:pt x="1191" y="293"/>
                  </a:lnTo>
                  <a:cubicBezTo>
                    <a:pt x="1179" y="317"/>
                    <a:pt x="1179" y="328"/>
                    <a:pt x="1155" y="364"/>
                  </a:cubicBezTo>
                  <a:lnTo>
                    <a:pt x="953" y="614"/>
                  </a:lnTo>
                  <a:cubicBezTo>
                    <a:pt x="941" y="602"/>
                    <a:pt x="905" y="590"/>
                    <a:pt x="893" y="579"/>
                  </a:cubicBezTo>
                  <a:lnTo>
                    <a:pt x="857" y="317"/>
                  </a:lnTo>
                  <a:lnTo>
                    <a:pt x="857" y="233"/>
                  </a:lnTo>
                  <a:lnTo>
                    <a:pt x="845" y="221"/>
                  </a:lnTo>
                  <a:cubicBezTo>
                    <a:pt x="857" y="174"/>
                    <a:pt x="893" y="138"/>
                    <a:pt x="941" y="114"/>
                  </a:cubicBezTo>
                  <a:cubicBezTo>
                    <a:pt x="960" y="95"/>
                    <a:pt x="984" y="86"/>
                    <a:pt x="1008" y="86"/>
                  </a:cubicBezTo>
                  <a:close/>
                  <a:moveTo>
                    <a:pt x="1361" y="466"/>
                  </a:moveTo>
                  <a:cubicBezTo>
                    <a:pt x="1372" y="466"/>
                    <a:pt x="1383" y="468"/>
                    <a:pt x="1393" y="471"/>
                  </a:cubicBezTo>
                  <a:cubicBezTo>
                    <a:pt x="1441" y="471"/>
                    <a:pt x="1453" y="495"/>
                    <a:pt x="1476" y="507"/>
                  </a:cubicBezTo>
                  <a:lnTo>
                    <a:pt x="1488" y="543"/>
                  </a:lnTo>
                  <a:lnTo>
                    <a:pt x="1488" y="579"/>
                  </a:lnTo>
                  <a:cubicBezTo>
                    <a:pt x="1476" y="614"/>
                    <a:pt x="1441" y="650"/>
                    <a:pt x="1381" y="662"/>
                  </a:cubicBezTo>
                  <a:cubicBezTo>
                    <a:pt x="1357" y="674"/>
                    <a:pt x="1334" y="674"/>
                    <a:pt x="1310" y="674"/>
                  </a:cubicBezTo>
                  <a:lnTo>
                    <a:pt x="1024" y="709"/>
                  </a:lnTo>
                  <a:lnTo>
                    <a:pt x="1024" y="698"/>
                  </a:lnTo>
                  <a:lnTo>
                    <a:pt x="1036" y="674"/>
                  </a:lnTo>
                  <a:lnTo>
                    <a:pt x="1250" y="495"/>
                  </a:lnTo>
                  <a:lnTo>
                    <a:pt x="1274" y="483"/>
                  </a:lnTo>
                  <a:cubicBezTo>
                    <a:pt x="1308" y="475"/>
                    <a:pt x="1335" y="466"/>
                    <a:pt x="1361" y="466"/>
                  </a:cubicBezTo>
                  <a:close/>
                  <a:moveTo>
                    <a:pt x="299" y="487"/>
                  </a:moveTo>
                  <a:cubicBezTo>
                    <a:pt x="318" y="487"/>
                    <a:pt x="337" y="490"/>
                    <a:pt x="357" y="495"/>
                  </a:cubicBezTo>
                  <a:lnTo>
                    <a:pt x="417" y="531"/>
                  </a:lnTo>
                  <a:lnTo>
                    <a:pt x="607" y="674"/>
                  </a:lnTo>
                  <a:cubicBezTo>
                    <a:pt x="595" y="709"/>
                    <a:pt x="583" y="721"/>
                    <a:pt x="583" y="757"/>
                  </a:cubicBezTo>
                  <a:lnTo>
                    <a:pt x="250" y="793"/>
                  </a:lnTo>
                  <a:lnTo>
                    <a:pt x="214" y="793"/>
                  </a:lnTo>
                  <a:cubicBezTo>
                    <a:pt x="179" y="757"/>
                    <a:pt x="143" y="733"/>
                    <a:pt x="131" y="709"/>
                  </a:cubicBezTo>
                  <a:cubicBezTo>
                    <a:pt x="119" y="674"/>
                    <a:pt x="119" y="638"/>
                    <a:pt x="131" y="602"/>
                  </a:cubicBezTo>
                  <a:cubicBezTo>
                    <a:pt x="143" y="555"/>
                    <a:pt x="179" y="531"/>
                    <a:pt x="226" y="507"/>
                  </a:cubicBezTo>
                  <a:cubicBezTo>
                    <a:pt x="247" y="493"/>
                    <a:pt x="272" y="487"/>
                    <a:pt x="299" y="487"/>
                  </a:cubicBezTo>
                  <a:close/>
                  <a:moveTo>
                    <a:pt x="786" y="662"/>
                  </a:moveTo>
                  <a:cubicBezTo>
                    <a:pt x="833" y="662"/>
                    <a:pt x="857" y="674"/>
                    <a:pt x="893" y="709"/>
                  </a:cubicBezTo>
                  <a:cubicBezTo>
                    <a:pt x="917" y="733"/>
                    <a:pt x="941" y="769"/>
                    <a:pt x="941" y="805"/>
                  </a:cubicBezTo>
                  <a:cubicBezTo>
                    <a:pt x="941" y="852"/>
                    <a:pt x="917" y="888"/>
                    <a:pt x="893" y="912"/>
                  </a:cubicBezTo>
                  <a:cubicBezTo>
                    <a:pt x="857" y="948"/>
                    <a:pt x="833" y="960"/>
                    <a:pt x="786" y="960"/>
                  </a:cubicBezTo>
                  <a:cubicBezTo>
                    <a:pt x="762" y="960"/>
                    <a:pt x="714" y="948"/>
                    <a:pt x="679" y="912"/>
                  </a:cubicBezTo>
                  <a:cubicBezTo>
                    <a:pt x="655" y="888"/>
                    <a:pt x="643" y="852"/>
                    <a:pt x="643" y="805"/>
                  </a:cubicBezTo>
                  <a:cubicBezTo>
                    <a:pt x="643" y="769"/>
                    <a:pt x="655" y="733"/>
                    <a:pt x="679" y="709"/>
                  </a:cubicBezTo>
                  <a:cubicBezTo>
                    <a:pt x="714" y="674"/>
                    <a:pt x="738" y="662"/>
                    <a:pt x="786" y="662"/>
                  </a:cubicBezTo>
                  <a:close/>
                  <a:moveTo>
                    <a:pt x="1381" y="840"/>
                  </a:moveTo>
                  <a:cubicBezTo>
                    <a:pt x="1417" y="852"/>
                    <a:pt x="1441" y="876"/>
                    <a:pt x="1476" y="900"/>
                  </a:cubicBezTo>
                  <a:cubicBezTo>
                    <a:pt x="1500" y="936"/>
                    <a:pt x="1500" y="960"/>
                    <a:pt x="1500" y="995"/>
                  </a:cubicBezTo>
                  <a:lnTo>
                    <a:pt x="1500" y="1055"/>
                  </a:lnTo>
                  <a:cubicBezTo>
                    <a:pt x="1488" y="1090"/>
                    <a:pt x="1453" y="1126"/>
                    <a:pt x="1429" y="1138"/>
                  </a:cubicBezTo>
                  <a:cubicBezTo>
                    <a:pt x="1403" y="1158"/>
                    <a:pt x="1376" y="1167"/>
                    <a:pt x="1352" y="1167"/>
                  </a:cubicBezTo>
                  <a:cubicBezTo>
                    <a:pt x="1332" y="1167"/>
                    <a:pt x="1314" y="1161"/>
                    <a:pt x="1298" y="1150"/>
                  </a:cubicBezTo>
                  <a:cubicBezTo>
                    <a:pt x="1262" y="1150"/>
                    <a:pt x="1250" y="1138"/>
                    <a:pt x="1238" y="1126"/>
                  </a:cubicBezTo>
                  <a:lnTo>
                    <a:pt x="1000" y="936"/>
                  </a:lnTo>
                  <a:lnTo>
                    <a:pt x="1012" y="900"/>
                  </a:lnTo>
                  <a:lnTo>
                    <a:pt x="1012" y="876"/>
                  </a:lnTo>
                  <a:lnTo>
                    <a:pt x="1262" y="840"/>
                  </a:lnTo>
                  <a:close/>
                  <a:moveTo>
                    <a:pt x="917" y="995"/>
                  </a:moveTo>
                  <a:lnTo>
                    <a:pt x="1012" y="1079"/>
                  </a:lnTo>
                  <a:lnTo>
                    <a:pt x="1072" y="1150"/>
                  </a:lnTo>
                  <a:lnTo>
                    <a:pt x="1083" y="1186"/>
                  </a:lnTo>
                  <a:cubicBezTo>
                    <a:pt x="1095" y="1233"/>
                    <a:pt x="1119" y="1257"/>
                    <a:pt x="1119" y="1305"/>
                  </a:cubicBezTo>
                  <a:cubicBezTo>
                    <a:pt x="1119" y="1352"/>
                    <a:pt x="1095" y="1376"/>
                    <a:pt x="1072" y="1376"/>
                  </a:cubicBezTo>
                  <a:cubicBezTo>
                    <a:pt x="1060" y="1388"/>
                    <a:pt x="1036" y="1388"/>
                    <a:pt x="1012" y="1388"/>
                  </a:cubicBezTo>
                  <a:cubicBezTo>
                    <a:pt x="964" y="1376"/>
                    <a:pt x="941" y="1352"/>
                    <a:pt x="905" y="1293"/>
                  </a:cubicBezTo>
                  <a:lnTo>
                    <a:pt x="881" y="1210"/>
                  </a:lnTo>
                  <a:lnTo>
                    <a:pt x="845" y="1019"/>
                  </a:lnTo>
                  <a:lnTo>
                    <a:pt x="893" y="1007"/>
                  </a:lnTo>
                  <a:lnTo>
                    <a:pt x="917" y="995"/>
                  </a:lnTo>
                  <a:close/>
                  <a:moveTo>
                    <a:pt x="667" y="1019"/>
                  </a:moveTo>
                  <a:cubicBezTo>
                    <a:pt x="702" y="1031"/>
                    <a:pt x="714" y="1031"/>
                    <a:pt x="738" y="1055"/>
                  </a:cubicBezTo>
                  <a:cubicBezTo>
                    <a:pt x="738" y="1126"/>
                    <a:pt x="762" y="1210"/>
                    <a:pt x="774" y="1293"/>
                  </a:cubicBezTo>
                  <a:lnTo>
                    <a:pt x="774" y="1364"/>
                  </a:lnTo>
                  <a:lnTo>
                    <a:pt x="762" y="1364"/>
                  </a:lnTo>
                  <a:lnTo>
                    <a:pt x="762" y="1388"/>
                  </a:lnTo>
                  <a:cubicBezTo>
                    <a:pt x="738" y="1436"/>
                    <a:pt x="714" y="1471"/>
                    <a:pt x="667" y="1483"/>
                  </a:cubicBezTo>
                  <a:cubicBezTo>
                    <a:pt x="639" y="1497"/>
                    <a:pt x="615" y="1503"/>
                    <a:pt x="593" y="1503"/>
                  </a:cubicBezTo>
                  <a:cubicBezTo>
                    <a:pt x="577" y="1503"/>
                    <a:pt x="562" y="1500"/>
                    <a:pt x="548" y="1495"/>
                  </a:cubicBezTo>
                  <a:cubicBezTo>
                    <a:pt x="500" y="1483"/>
                    <a:pt x="476" y="1448"/>
                    <a:pt x="441" y="1424"/>
                  </a:cubicBezTo>
                  <a:cubicBezTo>
                    <a:pt x="429" y="1388"/>
                    <a:pt x="429" y="1376"/>
                    <a:pt x="429" y="1352"/>
                  </a:cubicBezTo>
                  <a:lnTo>
                    <a:pt x="441" y="1305"/>
                  </a:lnTo>
                  <a:cubicBezTo>
                    <a:pt x="441" y="1269"/>
                    <a:pt x="464" y="1257"/>
                    <a:pt x="476" y="1245"/>
                  </a:cubicBezTo>
                  <a:lnTo>
                    <a:pt x="667" y="1019"/>
                  </a:lnTo>
                  <a:close/>
                  <a:moveTo>
                    <a:pt x="1042" y="0"/>
                  </a:moveTo>
                  <a:cubicBezTo>
                    <a:pt x="995" y="0"/>
                    <a:pt x="953" y="11"/>
                    <a:pt x="905" y="43"/>
                  </a:cubicBezTo>
                  <a:cubicBezTo>
                    <a:pt x="845" y="67"/>
                    <a:pt x="798" y="126"/>
                    <a:pt x="774" y="186"/>
                  </a:cubicBezTo>
                  <a:lnTo>
                    <a:pt x="774" y="198"/>
                  </a:lnTo>
                  <a:lnTo>
                    <a:pt x="762" y="186"/>
                  </a:lnTo>
                  <a:lnTo>
                    <a:pt x="726" y="138"/>
                  </a:lnTo>
                  <a:cubicBezTo>
                    <a:pt x="691" y="78"/>
                    <a:pt x="631" y="55"/>
                    <a:pt x="595" y="43"/>
                  </a:cubicBezTo>
                  <a:cubicBezTo>
                    <a:pt x="581" y="35"/>
                    <a:pt x="566" y="33"/>
                    <a:pt x="551" y="33"/>
                  </a:cubicBezTo>
                  <a:cubicBezTo>
                    <a:pt x="519" y="33"/>
                    <a:pt x="489" y="46"/>
                    <a:pt x="464" y="55"/>
                  </a:cubicBezTo>
                  <a:cubicBezTo>
                    <a:pt x="417" y="78"/>
                    <a:pt x="381" y="126"/>
                    <a:pt x="369" y="186"/>
                  </a:cubicBezTo>
                  <a:cubicBezTo>
                    <a:pt x="357" y="245"/>
                    <a:pt x="369" y="317"/>
                    <a:pt x="405" y="376"/>
                  </a:cubicBezTo>
                  <a:lnTo>
                    <a:pt x="417" y="412"/>
                  </a:lnTo>
                  <a:lnTo>
                    <a:pt x="357" y="400"/>
                  </a:lnTo>
                  <a:cubicBezTo>
                    <a:pt x="336" y="393"/>
                    <a:pt x="316" y="390"/>
                    <a:pt x="297" y="390"/>
                  </a:cubicBezTo>
                  <a:cubicBezTo>
                    <a:pt x="251" y="390"/>
                    <a:pt x="209" y="407"/>
                    <a:pt x="167" y="424"/>
                  </a:cubicBezTo>
                  <a:cubicBezTo>
                    <a:pt x="107" y="459"/>
                    <a:pt x="60" y="495"/>
                    <a:pt x="24" y="579"/>
                  </a:cubicBezTo>
                  <a:cubicBezTo>
                    <a:pt x="0" y="638"/>
                    <a:pt x="0" y="698"/>
                    <a:pt x="48" y="757"/>
                  </a:cubicBezTo>
                  <a:cubicBezTo>
                    <a:pt x="60" y="781"/>
                    <a:pt x="71" y="793"/>
                    <a:pt x="107" y="817"/>
                  </a:cubicBezTo>
                  <a:cubicBezTo>
                    <a:pt x="131" y="840"/>
                    <a:pt x="167" y="852"/>
                    <a:pt x="202" y="852"/>
                  </a:cubicBezTo>
                  <a:lnTo>
                    <a:pt x="226" y="852"/>
                  </a:lnTo>
                  <a:lnTo>
                    <a:pt x="191" y="888"/>
                  </a:lnTo>
                  <a:cubicBezTo>
                    <a:pt x="167" y="912"/>
                    <a:pt x="143" y="948"/>
                    <a:pt x="131" y="971"/>
                  </a:cubicBezTo>
                  <a:cubicBezTo>
                    <a:pt x="119" y="1019"/>
                    <a:pt x="131" y="1055"/>
                    <a:pt x="143" y="1090"/>
                  </a:cubicBezTo>
                  <a:lnTo>
                    <a:pt x="191" y="1138"/>
                  </a:lnTo>
                  <a:cubicBezTo>
                    <a:pt x="202" y="1150"/>
                    <a:pt x="238" y="1174"/>
                    <a:pt x="262" y="1174"/>
                  </a:cubicBezTo>
                  <a:cubicBezTo>
                    <a:pt x="286" y="1180"/>
                    <a:pt x="313" y="1183"/>
                    <a:pt x="341" y="1183"/>
                  </a:cubicBezTo>
                  <a:cubicBezTo>
                    <a:pt x="369" y="1183"/>
                    <a:pt x="399" y="1180"/>
                    <a:pt x="429" y="1174"/>
                  </a:cubicBezTo>
                  <a:lnTo>
                    <a:pt x="429" y="1174"/>
                  </a:lnTo>
                  <a:lnTo>
                    <a:pt x="381" y="1245"/>
                  </a:lnTo>
                  <a:lnTo>
                    <a:pt x="369" y="1269"/>
                  </a:lnTo>
                  <a:cubicBezTo>
                    <a:pt x="345" y="1352"/>
                    <a:pt x="357" y="1412"/>
                    <a:pt x="381" y="1471"/>
                  </a:cubicBezTo>
                  <a:cubicBezTo>
                    <a:pt x="405" y="1495"/>
                    <a:pt x="417" y="1507"/>
                    <a:pt x="441" y="1543"/>
                  </a:cubicBezTo>
                  <a:cubicBezTo>
                    <a:pt x="476" y="1567"/>
                    <a:pt x="500" y="1591"/>
                    <a:pt x="548" y="1591"/>
                  </a:cubicBezTo>
                  <a:cubicBezTo>
                    <a:pt x="574" y="1595"/>
                    <a:pt x="598" y="1598"/>
                    <a:pt x="623" y="1598"/>
                  </a:cubicBezTo>
                  <a:cubicBezTo>
                    <a:pt x="666" y="1598"/>
                    <a:pt x="709" y="1589"/>
                    <a:pt x="762" y="1567"/>
                  </a:cubicBezTo>
                  <a:cubicBezTo>
                    <a:pt x="822" y="1543"/>
                    <a:pt x="857" y="1483"/>
                    <a:pt x="881" y="1424"/>
                  </a:cubicBezTo>
                  <a:lnTo>
                    <a:pt x="881" y="1412"/>
                  </a:lnTo>
                  <a:cubicBezTo>
                    <a:pt x="917" y="1448"/>
                    <a:pt x="964" y="1483"/>
                    <a:pt x="1012" y="1495"/>
                  </a:cubicBezTo>
                  <a:cubicBezTo>
                    <a:pt x="1032" y="1500"/>
                    <a:pt x="1049" y="1503"/>
                    <a:pt x="1067" y="1503"/>
                  </a:cubicBezTo>
                  <a:cubicBezTo>
                    <a:pt x="1091" y="1503"/>
                    <a:pt x="1115" y="1497"/>
                    <a:pt x="1143" y="1483"/>
                  </a:cubicBezTo>
                  <a:cubicBezTo>
                    <a:pt x="1191" y="1448"/>
                    <a:pt x="1203" y="1424"/>
                    <a:pt x="1214" y="1376"/>
                  </a:cubicBezTo>
                  <a:cubicBezTo>
                    <a:pt x="1238" y="1329"/>
                    <a:pt x="1238" y="1269"/>
                    <a:pt x="1214" y="1233"/>
                  </a:cubicBezTo>
                  <a:lnTo>
                    <a:pt x="1214" y="1233"/>
                  </a:lnTo>
                  <a:cubicBezTo>
                    <a:pt x="1250" y="1245"/>
                    <a:pt x="1262" y="1257"/>
                    <a:pt x="1298" y="1257"/>
                  </a:cubicBezTo>
                  <a:cubicBezTo>
                    <a:pt x="1324" y="1270"/>
                    <a:pt x="1349" y="1275"/>
                    <a:pt x="1372" y="1275"/>
                  </a:cubicBezTo>
                  <a:cubicBezTo>
                    <a:pt x="1413" y="1275"/>
                    <a:pt x="1451" y="1260"/>
                    <a:pt x="1488" y="1245"/>
                  </a:cubicBezTo>
                  <a:cubicBezTo>
                    <a:pt x="1548" y="1210"/>
                    <a:pt x="1595" y="1150"/>
                    <a:pt x="1607" y="1079"/>
                  </a:cubicBezTo>
                  <a:cubicBezTo>
                    <a:pt x="1607" y="1007"/>
                    <a:pt x="1607" y="948"/>
                    <a:pt x="1572" y="876"/>
                  </a:cubicBezTo>
                  <a:lnTo>
                    <a:pt x="1560" y="852"/>
                  </a:lnTo>
                  <a:cubicBezTo>
                    <a:pt x="1548" y="829"/>
                    <a:pt x="1524" y="793"/>
                    <a:pt x="1500" y="781"/>
                  </a:cubicBezTo>
                  <a:cubicBezTo>
                    <a:pt x="1476" y="769"/>
                    <a:pt x="1453" y="757"/>
                    <a:pt x="1429" y="733"/>
                  </a:cubicBezTo>
                  <a:cubicBezTo>
                    <a:pt x="1500" y="709"/>
                    <a:pt x="1548" y="662"/>
                    <a:pt x="1572" y="602"/>
                  </a:cubicBezTo>
                  <a:cubicBezTo>
                    <a:pt x="1595" y="555"/>
                    <a:pt x="1595" y="519"/>
                    <a:pt x="1560" y="471"/>
                  </a:cubicBezTo>
                  <a:cubicBezTo>
                    <a:pt x="1524" y="424"/>
                    <a:pt x="1500" y="400"/>
                    <a:pt x="1441" y="376"/>
                  </a:cubicBezTo>
                  <a:lnTo>
                    <a:pt x="1334" y="376"/>
                  </a:lnTo>
                  <a:lnTo>
                    <a:pt x="1262" y="400"/>
                  </a:lnTo>
                  <a:lnTo>
                    <a:pt x="1298" y="340"/>
                  </a:lnTo>
                  <a:cubicBezTo>
                    <a:pt x="1322" y="257"/>
                    <a:pt x="1310" y="198"/>
                    <a:pt x="1262" y="126"/>
                  </a:cubicBezTo>
                  <a:lnTo>
                    <a:pt x="1262" y="114"/>
                  </a:lnTo>
                  <a:cubicBezTo>
                    <a:pt x="1226" y="55"/>
                    <a:pt x="1179" y="19"/>
                    <a:pt x="1119" y="7"/>
                  </a:cubicBezTo>
                  <a:cubicBezTo>
                    <a:pt x="1091" y="3"/>
                    <a:pt x="1066" y="0"/>
                    <a:pt x="10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46" name="Google Shape;446;p15"/>
            <p:cNvSpPr/>
            <p:nvPr/>
          </p:nvSpPr>
          <p:spPr>
            <a:xfrm>
              <a:off x="3426499" y="2611430"/>
              <a:ext cx="58283" cy="57104"/>
            </a:xfrm>
            <a:custGeom>
              <a:rect b="b" l="l" r="r" t="t"/>
              <a:pathLst>
                <a:path extrusionOk="0" h="1599" w="1632">
                  <a:moveTo>
                    <a:pt x="549" y="129"/>
                  </a:moveTo>
                  <a:cubicBezTo>
                    <a:pt x="560" y="129"/>
                    <a:pt x="572" y="132"/>
                    <a:pt x="584" y="138"/>
                  </a:cubicBezTo>
                  <a:cubicBezTo>
                    <a:pt x="631" y="162"/>
                    <a:pt x="655" y="186"/>
                    <a:pt x="691" y="234"/>
                  </a:cubicBezTo>
                  <a:cubicBezTo>
                    <a:pt x="703" y="257"/>
                    <a:pt x="715" y="281"/>
                    <a:pt x="715" y="305"/>
                  </a:cubicBezTo>
                  <a:lnTo>
                    <a:pt x="762" y="579"/>
                  </a:lnTo>
                  <a:lnTo>
                    <a:pt x="738" y="591"/>
                  </a:lnTo>
                  <a:lnTo>
                    <a:pt x="524" y="365"/>
                  </a:lnTo>
                  <a:lnTo>
                    <a:pt x="512" y="341"/>
                  </a:lnTo>
                  <a:cubicBezTo>
                    <a:pt x="476" y="305"/>
                    <a:pt x="476" y="257"/>
                    <a:pt x="476" y="234"/>
                  </a:cubicBezTo>
                  <a:cubicBezTo>
                    <a:pt x="476" y="186"/>
                    <a:pt x="500" y="162"/>
                    <a:pt x="524" y="138"/>
                  </a:cubicBezTo>
                  <a:cubicBezTo>
                    <a:pt x="530" y="132"/>
                    <a:pt x="539" y="129"/>
                    <a:pt x="549" y="129"/>
                  </a:cubicBezTo>
                  <a:close/>
                  <a:moveTo>
                    <a:pt x="1043" y="84"/>
                  </a:moveTo>
                  <a:cubicBezTo>
                    <a:pt x="1061" y="84"/>
                    <a:pt x="1078" y="86"/>
                    <a:pt x="1096" y="91"/>
                  </a:cubicBezTo>
                  <a:cubicBezTo>
                    <a:pt x="1131" y="115"/>
                    <a:pt x="1179" y="126"/>
                    <a:pt x="1191" y="174"/>
                  </a:cubicBezTo>
                  <a:cubicBezTo>
                    <a:pt x="1215" y="198"/>
                    <a:pt x="1215" y="210"/>
                    <a:pt x="1215" y="246"/>
                  </a:cubicBezTo>
                  <a:lnTo>
                    <a:pt x="1215" y="293"/>
                  </a:lnTo>
                  <a:cubicBezTo>
                    <a:pt x="1191" y="317"/>
                    <a:pt x="1191" y="329"/>
                    <a:pt x="1179" y="365"/>
                  </a:cubicBezTo>
                  <a:lnTo>
                    <a:pt x="977" y="615"/>
                  </a:lnTo>
                  <a:cubicBezTo>
                    <a:pt x="953" y="603"/>
                    <a:pt x="929" y="591"/>
                    <a:pt x="917" y="579"/>
                  </a:cubicBezTo>
                  <a:lnTo>
                    <a:pt x="881" y="317"/>
                  </a:lnTo>
                  <a:lnTo>
                    <a:pt x="881" y="234"/>
                  </a:lnTo>
                  <a:lnTo>
                    <a:pt x="869" y="222"/>
                  </a:lnTo>
                  <a:cubicBezTo>
                    <a:pt x="881" y="174"/>
                    <a:pt x="917" y="138"/>
                    <a:pt x="953" y="115"/>
                  </a:cubicBezTo>
                  <a:cubicBezTo>
                    <a:pt x="983" y="92"/>
                    <a:pt x="1013" y="84"/>
                    <a:pt x="1043" y="84"/>
                  </a:cubicBezTo>
                  <a:close/>
                  <a:moveTo>
                    <a:pt x="1366" y="462"/>
                  </a:moveTo>
                  <a:cubicBezTo>
                    <a:pt x="1378" y="462"/>
                    <a:pt x="1390" y="464"/>
                    <a:pt x="1405" y="472"/>
                  </a:cubicBezTo>
                  <a:cubicBezTo>
                    <a:pt x="1441" y="472"/>
                    <a:pt x="1465" y="496"/>
                    <a:pt x="1477" y="507"/>
                  </a:cubicBezTo>
                  <a:lnTo>
                    <a:pt x="1488" y="543"/>
                  </a:lnTo>
                  <a:lnTo>
                    <a:pt x="1488" y="579"/>
                  </a:lnTo>
                  <a:cubicBezTo>
                    <a:pt x="1477" y="615"/>
                    <a:pt x="1453" y="650"/>
                    <a:pt x="1393" y="662"/>
                  </a:cubicBezTo>
                  <a:cubicBezTo>
                    <a:pt x="1358" y="674"/>
                    <a:pt x="1346" y="674"/>
                    <a:pt x="1310" y="674"/>
                  </a:cubicBezTo>
                  <a:lnTo>
                    <a:pt x="1036" y="710"/>
                  </a:lnTo>
                  <a:lnTo>
                    <a:pt x="1036" y="698"/>
                  </a:lnTo>
                  <a:lnTo>
                    <a:pt x="1048" y="674"/>
                  </a:lnTo>
                  <a:lnTo>
                    <a:pt x="1250" y="496"/>
                  </a:lnTo>
                  <a:lnTo>
                    <a:pt x="1286" y="484"/>
                  </a:lnTo>
                  <a:cubicBezTo>
                    <a:pt x="1319" y="475"/>
                    <a:pt x="1340" y="462"/>
                    <a:pt x="1366" y="462"/>
                  </a:cubicBezTo>
                  <a:close/>
                  <a:moveTo>
                    <a:pt x="308" y="488"/>
                  </a:moveTo>
                  <a:cubicBezTo>
                    <a:pt x="326" y="488"/>
                    <a:pt x="343" y="491"/>
                    <a:pt x="357" y="496"/>
                  </a:cubicBezTo>
                  <a:lnTo>
                    <a:pt x="417" y="531"/>
                  </a:lnTo>
                  <a:lnTo>
                    <a:pt x="607" y="674"/>
                  </a:lnTo>
                  <a:cubicBezTo>
                    <a:pt x="596" y="710"/>
                    <a:pt x="584" y="722"/>
                    <a:pt x="584" y="746"/>
                  </a:cubicBezTo>
                  <a:lnTo>
                    <a:pt x="250" y="793"/>
                  </a:lnTo>
                  <a:lnTo>
                    <a:pt x="226" y="793"/>
                  </a:lnTo>
                  <a:lnTo>
                    <a:pt x="143" y="710"/>
                  </a:lnTo>
                  <a:cubicBezTo>
                    <a:pt x="119" y="674"/>
                    <a:pt x="119" y="638"/>
                    <a:pt x="143" y="603"/>
                  </a:cubicBezTo>
                  <a:cubicBezTo>
                    <a:pt x="155" y="555"/>
                    <a:pt x="179" y="531"/>
                    <a:pt x="226" y="507"/>
                  </a:cubicBezTo>
                  <a:cubicBezTo>
                    <a:pt x="254" y="494"/>
                    <a:pt x="282" y="488"/>
                    <a:pt x="308" y="488"/>
                  </a:cubicBezTo>
                  <a:close/>
                  <a:moveTo>
                    <a:pt x="810" y="662"/>
                  </a:moveTo>
                  <a:cubicBezTo>
                    <a:pt x="857" y="662"/>
                    <a:pt x="881" y="674"/>
                    <a:pt x="917" y="710"/>
                  </a:cubicBezTo>
                  <a:cubicBezTo>
                    <a:pt x="941" y="734"/>
                    <a:pt x="953" y="769"/>
                    <a:pt x="953" y="805"/>
                  </a:cubicBezTo>
                  <a:cubicBezTo>
                    <a:pt x="953" y="853"/>
                    <a:pt x="941" y="888"/>
                    <a:pt x="917" y="912"/>
                  </a:cubicBezTo>
                  <a:cubicBezTo>
                    <a:pt x="881" y="948"/>
                    <a:pt x="857" y="960"/>
                    <a:pt x="810" y="960"/>
                  </a:cubicBezTo>
                  <a:cubicBezTo>
                    <a:pt x="762" y="960"/>
                    <a:pt x="738" y="948"/>
                    <a:pt x="703" y="912"/>
                  </a:cubicBezTo>
                  <a:cubicBezTo>
                    <a:pt x="679" y="888"/>
                    <a:pt x="655" y="853"/>
                    <a:pt x="655" y="805"/>
                  </a:cubicBezTo>
                  <a:cubicBezTo>
                    <a:pt x="655" y="769"/>
                    <a:pt x="679" y="734"/>
                    <a:pt x="703" y="710"/>
                  </a:cubicBezTo>
                  <a:cubicBezTo>
                    <a:pt x="738" y="674"/>
                    <a:pt x="762" y="662"/>
                    <a:pt x="810" y="662"/>
                  </a:cubicBezTo>
                  <a:close/>
                  <a:moveTo>
                    <a:pt x="1405" y="841"/>
                  </a:moveTo>
                  <a:cubicBezTo>
                    <a:pt x="1429" y="853"/>
                    <a:pt x="1465" y="877"/>
                    <a:pt x="1488" y="900"/>
                  </a:cubicBezTo>
                  <a:cubicBezTo>
                    <a:pt x="1524" y="936"/>
                    <a:pt x="1524" y="960"/>
                    <a:pt x="1524" y="984"/>
                  </a:cubicBezTo>
                  <a:lnTo>
                    <a:pt x="1524" y="1055"/>
                  </a:lnTo>
                  <a:cubicBezTo>
                    <a:pt x="1512" y="1091"/>
                    <a:pt x="1477" y="1127"/>
                    <a:pt x="1453" y="1139"/>
                  </a:cubicBezTo>
                  <a:cubicBezTo>
                    <a:pt x="1427" y="1158"/>
                    <a:pt x="1400" y="1167"/>
                    <a:pt x="1374" y="1167"/>
                  </a:cubicBezTo>
                  <a:cubicBezTo>
                    <a:pt x="1353" y="1167"/>
                    <a:pt x="1331" y="1161"/>
                    <a:pt x="1310" y="1150"/>
                  </a:cubicBezTo>
                  <a:cubicBezTo>
                    <a:pt x="1286" y="1150"/>
                    <a:pt x="1274" y="1139"/>
                    <a:pt x="1250" y="1127"/>
                  </a:cubicBezTo>
                  <a:lnTo>
                    <a:pt x="1012" y="936"/>
                  </a:lnTo>
                  <a:lnTo>
                    <a:pt x="1036" y="900"/>
                  </a:lnTo>
                  <a:lnTo>
                    <a:pt x="1036" y="877"/>
                  </a:lnTo>
                  <a:lnTo>
                    <a:pt x="1286" y="841"/>
                  </a:lnTo>
                  <a:close/>
                  <a:moveTo>
                    <a:pt x="929" y="984"/>
                  </a:moveTo>
                  <a:lnTo>
                    <a:pt x="1012" y="1079"/>
                  </a:lnTo>
                  <a:lnTo>
                    <a:pt x="1072" y="1150"/>
                  </a:lnTo>
                  <a:lnTo>
                    <a:pt x="1096" y="1186"/>
                  </a:lnTo>
                  <a:cubicBezTo>
                    <a:pt x="1119" y="1234"/>
                    <a:pt x="1131" y="1258"/>
                    <a:pt x="1119" y="1305"/>
                  </a:cubicBezTo>
                  <a:cubicBezTo>
                    <a:pt x="1119" y="1341"/>
                    <a:pt x="1107" y="1377"/>
                    <a:pt x="1072" y="1377"/>
                  </a:cubicBezTo>
                  <a:cubicBezTo>
                    <a:pt x="1060" y="1389"/>
                    <a:pt x="1048" y="1389"/>
                    <a:pt x="1012" y="1389"/>
                  </a:cubicBezTo>
                  <a:cubicBezTo>
                    <a:pt x="977" y="1377"/>
                    <a:pt x="941" y="1353"/>
                    <a:pt x="917" y="1281"/>
                  </a:cubicBezTo>
                  <a:lnTo>
                    <a:pt x="881" y="1210"/>
                  </a:lnTo>
                  <a:lnTo>
                    <a:pt x="846" y="1019"/>
                  </a:lnTo>
                  <a:lnTo>
                    <a:pt x="893" y="1008"/>
                  </a:lnTo>
                  <a:lnTo>
                    <a:pt x="929" y="984"/>
                  </a:lnTo>
                  <a:close/>
                  <a:moveTo>
                    <a:pt x="691" y="1019"/>
                  </a:moveTo>
                  <a:cubicBezTo>
                    <a:pt x="715" y="1031"/>
                    <a:pt x="738" y="1031"/>
                    <a:pt x="762" y="1055"/>
                  </a:cubicBezTo>
                  <a:cubicBezTo>
                    <a:pt x="762" y="1127"/>
                    <a:pt x="774" y="1210"/>
                    <a:pt x="798" y="1293"/>
                  </a:cubicBezTo>
                  <a:lnTo>
                    <a:pt x="798" y="1365"/>
                  </a:lnTo>
                  <a:lnTo>
                    <a:pt x="774" y="1365"/>
                  </a:lnTo>
                  <a:lnTo>
                    <a:pt x="774" y="1389"/>
                  </a:lnTo>
                  <a:cubicBezTo>
                    <a:pt x="762" y="1436"/>
                    <a:pt x="738" y="1472"/>
                    <a:pt x="691" y="1484"/>
                  </a:cubicBezTo>
                  <a:cubicBezTo>
                    <a:pt x="663" y="1498"/>
                    <a:pt x="635" y="1504"/>
                    <a:pt x="612" y="1504"/>
                  </a:cubicBezTo>
                  <a:cubicBezTo>
                    <a:pt x="596" y="1504"/>
                    <a:pt x="582" y="1501"/>
                    <a:pt x="572" y="1496"/>
                  </a:cubicBezTo>
                  <a:cubicBezTo>
                    <a:pt x="524" y="1484"/>
                    <a:pt x="500" y="1448"/>
                    <a:pt x="465" y="1424"/>
                  </a:cubicBezTo>
                  <a:cubicBezTo>
                    <a:pt x="453" y="1389"/>
                    <a:pt x="453" y="1377"/>
                    <a:pt x="453" y="1353"/>
                  </a:cubicBezTo>
                  <a:lnTo>
                    <a:pt x="465" y="1305"/>
                  </a:lnTo>
                  <a:cubicBezTo>
                    <a:pt x="465" y="1269"/>
                    <a:pt x="476" y="1258"/>
                    <a:pt x="500" y="1246"/>
                  </a:cubicBezTo>
                  <a:lnTo>
                    <a:pt x="691" y="1019"/>
                  </a:lnTo>
                  <a:close/>
                  <a:moveTo>
                    <a:pt x="1051" y="1"/>
                  </a:moveTo>
                  <a:cubicBezTo>
                    <a:pt x="1007" y="1"/>
                    <a:pt x="965" y="11"/>
                    <a:pt x="917" y="43"/>
                  </a:cubicBezTo>
                  <a:cubicBezTo>
                    <a:pt x="857" y="67"/>
                    <a:pt x="810" y="126"/>
                    <a:pt x="774" y="186"/>
                  </a:cubicBezTo>
                  <a:lnTo>
                    <a:pt x="774" y="198"/>
                  </a:lnTo>
                  <a:lnTo>
                    <a:pt x="762" y="186"/>
                  </a:lnTo>
                  <a:lnTo>
                    <a:pt x="738" y="138"/>
                  </a:lnTo>
                  <a:cubicBezTo>
                    <a:pt x="703" y="79"/>
                    <a:pt x="643" y="55"/>
                    <a:pt x="596" y="43"/>
                  </a:cubicBezTo>
                  <a:cubicBezTo>
                    <a:pt x="584" y="36"/>
                    <a:pt x="572" y="33"/>
                    <a:pt x="559" y="33"/>
                  </a:cubicBezTo>
                  <a:cubicBezTo>
                    <a:pt x="530" y="33"/>
                    <a:pt x="497" y="47"/>
                    <a:pt x="465" y="55"/>
                  </a:cubicBezTo>
                  <a:cubicBezTo>
                    <a:pt x="417" y="79"/>
                    <a:pt x="393" y="126"/>
                    <a:pt x="381" y="186"/>
                  </a:cubicBezTo>
                  <a:cubicBezTo>
                    <a:pt x="357" y="246"/>
                    <a:pt x="381" y="317"/>
                    <a:pt x="405" y="377"/>
                  </a:cubicBezTo>
                  <a:lnTo>
                    <a:pt x="417" y="412"/>
                  </a:lnTo>
                  <a:lnTo>
                    <a:pt x="357" y="400"/>
                  </a:lnTo>
                  <a:cubicBezTo>
                    <a:pt x="336" y="393"/>
                    <a:pt x="317" y="390"/>
                    <a:pt x="297" y="390"/>
                  </a:cubicBezTo>
                  <a:cubicBezTo>
                    <a:pt x="251" y="390"/>
                    <a:pt x="209" y="407"/>
                    <a:pt x="167" y="424"/>
                  </a:cubicBezTo>
                  <a:cubicBezTo>
                    <a:pt x="107" y="460"/>
                    <a:pt x="60" y="496"/>
                    <a:pt x="36" y="579"/>
                  </a:cubicBezTo>
                  <a:cubicBezTo>
                    <a:pt x="0" y="638"/>
                    <a:pt x="0" y="698"/>
                    <a:pt x="48" y="758"/>
                  </a:cubicBezTo>
                  <a:cubicBezTo>
                    <a:pt x="60" y="781"/>
                    <a:pt x="84" y="793"/>
                    <a:pt x="107" y="817"/>
                  </a:cubicBezTo>
                  <a:cubicBezTo>
                    <a:pt x="143" y="841"/>
                    <a:pt x="167" y="853"/>
                    <a:pt x="215" y="853"/>
                  </a:cubicBezTo>
                  <a:lnTo>
                    <a:pt x="226" y="853"/>
                  </a:lnTo>
                  <a:lnTo>
                    <a:pt x="203" y="888"/>
                  </a:lnTo>
                  <a:cubicBezTo>
                    <a:pt x="167" y="912"/>
                    <a:pt x="155" y="948"/>
                    <a:pt x="143" y="972"/>
                  </a:cubicBezTo>
                  <a:cubicBezTo>
                    <a:pt x="119" y="1019"/>
                    <a:pt x="143" y="1055"/>
                    <a:pt x="155" y="1091"/>
                  </a:cubicBezTo>
                  <a:lnTo>
                    <a:pt x="203" y="1139"/>
                  </a:lnTo>
                  <a:cubicBezTo>
                    <a:pt x="215" y="1150"/>
                    <a:pt x="238" y="1174"/>
                    <a:pt x="274" y="1174"/>
                  </a:cubicBezTo>
                  <a:cubicBezTo>
                    <a:pt x="298" y="1180"/>
                    <a:pt x="325" y="1183"/>
                    <a:pt x="353" y="1183"/>
                  </a:cubicBezTo>
                  <a:cubicBezTo>
                    <a:pt x="381" y="1183"/>
                    <a:pt x="411" y="1180"/>
                    <a:pt x="441" y="1174"/>
                  </a:cubicBezTo>
                  <a:lnTo>
                    <a:pt x="441" y="1174"/>
                  </a:lnTo>
                  <a:lnTo>
                    <a:pt x="393" y="1246"/>
                  </a:lnTo>
                  <a:lnTo>
                    <a:pt x="381" y="1269"/>
                  </a:lnTo>
                  <a:cubicBezTo>
                    <a:pt x="345" y="1353"/>
                    <a:pt x="357" y="1412"/>
                    <a:pt x="393" y="1472"/>
                  </a:cubicBezTo>
                  <a:cubicBezTo>
                    <a:pt x="405" y="1496"/>
                    <a:pt x="417" y="1508"/>
                    <a:pt x="453" y="1543"/>
                  </a:cubicBezTo>
                  <a:cubicBezTo>
                    <a:pt x="476" y="1567"/>
                    <a:pt x="512" y="1591"/>
                    <a:pt x="560" y="1591"/>
                  </a:cubicBezTo>
                  <a:cubicBezTo>
                    <a:pt x="586" y="1595"/>
                    <a:pt x="610" y="1598"/>
                    <a:pt x="635" y="1598"/>
                  </a:cubicBezTo>
                  <a:cubicBezTo>
                    <a:pt x="676" y="1598"/>
                    <a:pt x="717" y="1590"/>
                    <a:pt x="762" y="1567"/>
                  </a:cubicBezTo>
                  <a:cubicBezTo>
                    <a:pt x="822" y="1543"/>
                    <a:pt x="869" y="1484"/>
                    <a:pt x="881" y="1424"/>
                  </a:cubicBezTo>
                  <a:lnTo>
                    <a:pt x="881" y="1412"/>
                  </a:lnTo>
                  <a:cubicBezTo>
                    <a:pt x="929" y="1448"/>
                    <a:pt x="977" y="1484"/>
                    <a:pt x="1012" y="1496"/>
                  </a:cubicBezTo>
                  <a:cubicBezTo>
                    <a:pt x="1032" y="1501"/>
                    <a:pt x="1052" y="1504"/>
                    <a:pt x="1071" y="1504"/>
                  </a:cubicBezTo>
                  <a:cubicBezTo>
                    <a:pt x="1099" y="1504"/>
                    <a:pt x="1127" y="1498"/>
                    <a:pt x="1155" y="1484"/>
                  </a:cubicBezTo>
                  <a:cubicBezTo>
                    <a:pt x="1191" y="1448"/>
                    <a:pt x="1215" y="1424"/>
                    <a:pt x="1227" y="1377"/>
                  </a:cubicBezTo>
                  <a:cubicBezTo>
                    <a:pt x="1238" y="1329"/>
                    <a:pt x="1238" y="1269"/>
                    <a:pt x="1227" y="1234"/>
                  </a:cubicBezTo>
                  <a:lnTo>
                    <a:pt x="1227" y="1234"/>
                  </a:lnTo>
                  <a:cubicBezTo>
                    <a:pt x="1250" y="1246"/>
                    <a:pt x="1274" y="1258"/>
                    <a:pt x="1298" y="1258"/>
                  </a:cubicBezTo>
                  <a:cubicBezTo>
                    <a:pt x="1324" y="1271"/>
                    <a:pt x="1349" y="1276"/>
                    <a:pt x="1373" y="1276"/>
                  </a:cubicBezTo>
                  <a:cubicBezTo>
                    <a:pt x="1413" y="1276"/>
                    <a:pt x="1451" y="1261"/>
                    <a:pt x="1488" y="1246"/>
                  </a:cubicBezTo>
                  <a:cubicBezTo>
                    <a:pt x="1548" y="1210"/>
                    <a:pt x="1596" y="1150"/>
                    <a:pt x="1608" y="1079"/>
                  </a:cubicBezTo>
                  <a:cubicBezTo>
                    <a:pt x="1631" y="1008"/>
                    <a:pt x="1631" y="948"/>
                    <a:pt x="1584" y="877"/>
                  </a:cubicBezTo>
                  <a:lnTo>
                    <a:pt x="1572" y="853"/>
                  </a:lnTo>
                  <a:cubicBezTo>
                    <a:pt x="1548" y="829"/>
                    <a:pt x="1536" y="793"/>
                    <a:pt x="1512" y="781"/>
                  </a:cubicBezTo>
                  <a:cubicBezTo>
                    <a:pt x="1477" y="769"/>
                    <a:pt x="1465" y="746"/>
                    <a:pt x="1429" y="734"/>
                  </a:cubicBezTo>
                  <a:cubicBezTo>
                    <a:pt x="1512" y="710"/>
                    <a:pt x="1548" y="662"/>
                    <a:pt x="1584" y="603"/>
                  </a:cubicBezTo>
                  <a:cubicBezTo>
                    <a:pt x="1596" y="555"/>
                    <a:pt x="1596" y="519"/>
                    <a:pt x="1572" y="472"/>
                  </a:cubicBezTo>
                  <a:cubicBezTo>
                    <a:pt x="1536" y="424"/>
                    <a:pt x="1512" y="400"/>
                    <a:pt x="1453" y="377"/>
                  </a:cubicBezTo>
                  <a:lnTo>
                    <a:pt x="1346" y="377"/>
                  </a:lnTo>
                  <a:lnTo>
                    <a:pt x="1274" y="400"/>
                  </a:lnTo>
                  <a:lnTo>
                    <a:pt x="1298" y="341"/>
                  </a:lnTo>
                  <a:cubicBezTo>
                    <a:pt x="1334" y="257"/>
                    <a:pt x="1310" y="198"/>
                    <a:pt x="1274" y="126"/>
                  </a:cubicBezTo>
                  <a:lnTo>
                    <a:pt x="1274" y="115"/>
                  </a:lnTo>
                  <a:cubicBezTo>
                    <a:pt x="1238" y="55"/>
                    <a:pt x="1179" y="19"/>
                    <a:pt x="1119" y="7"/>
                  </a:cubicBezTo>
                  <a:cubicBezTo>
                    <a:pt x="1096" y="3"/>
                    <a:pt x="1073" y="1"/>
                    <a:pt x="10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grpSp>
      <p:grpSp>
        <p:nvGrpSpPr>
          <p:cNvPr id="447" name="Google Shape;447;p15"/>
          <p:cNvGrpSpPr/>
          <p:nvPr/>
        </p:nvGrpSpPr>
        <p:grpSpPr>
          <a:xfrm>
            <a:off x="3923963" y="1006125"/>
            <a:ext cx="1296077" cy="560050"/>
            <a:chOff x="442700" y="1449075"/>
            <a:chExt cx="1296077" cy="560050"/>
          </a:xfrm>
        </p:grpSpPr>
        <p:sp>
          <p:nvSpPr>
            <p:cNvPr id="448" name="Google Shape;448;p15"/>
            <p:cNvSpPr txBox="1"/>
            <p:nvPr/>
          </p:nvSpPr>
          <p:spPr>
            <a:xfrm>
              <a:off x="442777" y="1449075"/>
              <a:ext cx="1296000" cy="200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1"/>
                  </a:solidFill>
                  <a:latin typeface="Fira Sans Extra Condensed"/>
                  <a:ea typeface="Fira Sans Extra Condensed"/>
                  <a:cs typeface="Fira Sans Extra Condensed"/>
                  <a:sym typeface="Fira Sans Extra Condensed"/>
                </a:rPr>
                <a:t>ri</a:t>
              </a:r>
              <a:endParaRPr b="1" sz="1500">
                <a:solidFill>
                  <a:schemeClr val="accent1"/>
                </a:solidFill>
                <a:latin typeface="Fira Sans Extra Condensed"/>
                <a:ea typeface="Fira Sans Extra Condensed"/>
                <a:cs typeface="Fira Sans Extra Condensed"/>
                <a:sym typeface="Fira Sans Extra Condensed"/>
              </a:endParaRPr>
            </a:p>
          </p:txBody>
        </p:sp>
        <p:sp>
          <p:nvSpPr>
            <p:cNvPr id="449" name="Google Shape;449;p15"/>
            <p:cNvSpPr txBox="1"/>
            <p:nvPr/>
          </p:nvSpPr>
          <p:spPr>
            <a:xfrm>
              <a:off x="442700" y="1673125"/>
              <a:ext cx="1296000" cy="3360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Refractive index</a:t>
              </a:r>
              <a:endParaRPr sz="1300">
                <a:solidFill>
                  <a:schemeClr val="dk1"/>
                </a:solidFill>
                <a:latin typeface="Fira Sans"/>
                <a:ea typeface="Fira Sans"/>
                <a:cs typeface="Fira Sans"/>
                <a:sym typeface="Fira Sans"/>
              </a:endParaRPr>
            </a:p>
          </p:txBody>
        </p:sp>
      </p:grpSp>
      <p:grpSp>
        <p:nvGrpSpPr>
          <p:cNvPr id="450" name="Google Shape;450;p15"/>
          <p:cNvGrpSpPr/>
          <p:nvPr/>
        </p:nvGrpSpPr>
        <p:grpSpPr>
          <a:xfrm>
            <a:off x="1944292" y="4249614"/>
            <a:ext cx="1296003" cy="509361"/>
            <a:chOff x="7405298" y="1449075"/>
            <a:chExt cx="1296003" cy="796747"/>
          </a:xfrm>
        </p:grpSpPr>
        <p:sp>
          <p:nvSpPr>
            <p:cNvPr id="451" name="Google Shape;451;p15"/>
            <p:cNvSpPr txBox="1"/>
            <p:nvPr/>
          </p:nvSpPr>
          <p:spPr>
            <a:xfrm>
              <a:off x="7405301" y="1449075"/>
              <a:ext cx="1296000" cy="200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5"/>
                  </a:solidFill>
                  <a:latin typeface="Fira Sans Extra Condensed"/>
                  <a:ea typeface="Fira Sans Extra Condensed"/>
                  <a:cs typeface="Fira Sans Extra Condensed"/>
                  <a:sym typeface="Fira Sans Extra Condensed"/>
                </a:rPr>
                <a:t>sio2</a:t>
              </a:r>
              <a:endParaRPr b="1" sz="1500">
                <a:solidFill>
                  <a:schemeClr val="accent4"/>
                </a:solidFill>
                <a:latin typeface="Fira Sans Extra Condensed"/>
                <a:ea typeface="Fira Sans Extra Condensed"/>
                <a:cs typeface="Fira Sans Extra Condensed"/>
                <a:sym typeface="Fira Sans Extra Condensed"/>
              </a:endParaRPr>
            </a:p>
          </p:txBody>
        </p:sp>
        <p:sp>
          <p:nvSpPr>
            <p:cNvPr id="452" name="Google Shape;452;p15"/>
            <p:cNvSpPr txBox="1"/>
            <p:nvPr/>
          </p:nvSpPr>
          <p:spPr>
            <a:xfrm>
              <a:off x="7405298" y="1673122"/>
              <a:ext cx="1296000" cy="572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Silicon oxide</a:t>
              </a:r>
              <a:endParaRPr sz="1300">
                <a:solidFill>
                  <a:schemeClr val="dk1"/>
                </a:solidFill>
                <a:latin typeface="Fira Sans"/>
                <a:ea typeface="Fira Sans"/>
                <a:cs typeface="Fira Sans"/>
                <a:sym typeface="Fira Sans"/>
              </a:endParaRPr>
            </a:p>
          </p:txBody>
        </p:sp>
      </p:grpSp>
      <p:grpSp>
        <p:nvGrpSpPr>
          <p:cNvPr id="453" name="Google Shape;453;p15"/>
          <p:cNvGrpSpPr/>
          <p:nvPr/>
        </p:nvGrpSpPr>
        <p:grpSpPr>
          <a:xfrm>
            <a:off x="738225" y="2201488"/>
            <a:ext cx="1445100" cy="623337"/>
            <a:chOff x="442700" y="3861825"/>
            <a:chExt cx="1445100" cy="623337"/>
          </a:xfrm>
        </p:grpSpPr>
        <p:sp>
          <p:nvSpPr>
            <p:cNvPr id="454" name="Google Shape;454;p15"/>
            <p:cNvSpPr txBox="1"/>
            <p:nvPr/>
          </p:nvSpPr>
          <p:spPr>
            <a:xfrm>
              <a:off x="442777" y="3861825"/>
              <a:ext cx="1296000" cy="200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3"/>
                  </a:solidFill>
                  <a:latin typeface="Fira Sans Extra Condensed"/>
                  <a:ea typeface="Fira Sans Extra Condensed"/>
                  <a:cs typeface="Fira Sans Extra Condensed"/>
                  <a:sym typeface="Fira Sans Extra Condensed"/>
                </a:rPr>
                <a:t>mgo</a:t>
              </a:r>
              <a:endParaRPr b="1" sz="1500">
                <a:solidFill>
                  <a:schemeClr val="accent3"/>
                </a:solidFill>
                <a:latin typeface="Fira Sans Extra Condensed"/>
                <a:ea typeface="Fira Sans Extra Condensed"/>
                <a:cs typeface="Fira Sans Extra Condensed"/>
                <a:sym typeface="Fira Sans Extra Condensed"/>
              </a:endParaRPr>
            </a:p>
          </p:txBody>
        </p:sp>
        <p:sp>
          <p:nvSpPr>
            <p:cNvPr id="455" name="Google Shape;455;p15"/>
            <p:cNvSpPr txBox="1"/>
            <p:nvPr/>
          </p:nvSpPr>
          <p:spPr>
            <a:xfrm>
              <a:off x="442700" y="4085863"/>
              <a:ext cx="1445100" cy="3993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Magnesium oxide</a:t>
              </a:r>
              <a:endParaRPr sz="1300">
                <a:solidFill>
                  <a:schemeClr val="dk1"/>
                </a:solidFill>
                <a:latin typeface="Fira Sans"/>
                <a:ea typeface="Fira Sans"/>
                <a:cs typeface="Fira Sans"/>
                <a:sym typeface="Fira Sans"/>
              </a:endParaRPr>
            </a:p>
          </p:txBody>
        </p:sp>
      </p:grpSp>
      <p:grpSp>
        <p:nvGrpSpPr>
          <p:cNvPr id="456" name="Google Shape;456;p15"/>
          <p:cNvGrpSpPr/>
          <p:nvPr/>
        </p:nvGrpSpPr>
        <p:grpSpPr>
          <a:xfrm>
            <a:off x="6960775" y="2217999"/>
            <a:ext cx="1296001" cy="590350"/>
            <a:chOff x="7405300" y="3861824"/>
            <a:chExt cx="1296001" cy="590350"/>
          </a:xfrm>
        </p:grpSpPr>
        <p:sp>
          <p:nvSpPr>
            <p:cNvPr id="457" name="Google Shape;457;p15"/>
            <p:cNvSpPr txBox="1"/>
            <p:nvPr/>
          </p:nvSpPr>
          <p:spPr>
            <a:xfrm>
              <a:off x="7405301" y="3861824"/>
              <a:ext cx="1296000" cy="200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3"/>
                  </a:solidFill>
                  <a:latin typeface="Fira Sans Extra Condensed"/>
                  <a:ea typeface="Fira Sans Extra Condensed"/>
                  <a:cs typeface="Fira Sans Extra Condensed"/>
                  <a:sym typeface="Fira Sans Extra Condensed"/>
                </a:rPr>
                <a:t>cao</a:t>
              </a:r>
              <a:endParaRPr b="1" sz="1500">
                <a:solidFill>
                  <a:schemeClr val="accent6"/>
                </a:solidFill>
                <a:latin typeface="Fira Sans Extra Condensed"/>
                <a:ea typeface="Fira Sans Extra Condensed"/>
                <a:cs typeface="Fira Sans Extra Condensed"/>
                <a:sym typeface="Fira Sans Extra Condensed"/>
              </a:endParaRPr>
            </a:p>
          </p:txBody>
        </p:sp>
        <p:sp>
          <p:nvSpPr>
            <p:cNvPr id="458" name="Google Shape;458;p15"/>
            <p:cNvSpPr txBox="1"/>
            <p:nvPr/>
          </p:nvSpPr>
          <p:spPr>
            <a:xfrm>
              <a:off x="7405300" y="4085875"/>
              <a:ext cx="1296000" cy="3663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Calcium oxide</a:t>
              </a:r>
              <a:endParaRPr sz="1300">
                <a:solidFill>
                  <a:schemeClr val="dk1"/>
                </a:solidFill>
                <a:latin typeface="Fira Sans"/>
                <a:ea typeface="Fira Sans"/>
                <a:cs typeface="Fira Sans"/>
                <a:sym typeface="Fira Sans"/>
              </a:endParaRPr>
            </a:p>
          </p:txBody>
        </p:sp>
      </p:grpSp>
      <p:grpSp>
        <p:nvGrpSpPr>
          <p:cNvPr id="459" name="Google Shape;459;p15"/>
          <p:cNvGrpSpPr/>
          <p:nvPr/>
        </p:nvGrpSpPr>
        <p:grpSpPr>
          <a:xfrm>
            <a:off x="1944376" y="1392402"/>
            <a:ext cx="1296077" cy="572709"/>
            <a:chOff x="442700" y="2651768"/>
            <a:chExt cx="1296077" cy="796756"/>
          </a:xfrm>
        </p:grpSpPr>
        <p:sp>
          <p:nvSpPr>
            <p:cNvPr id="460" name="Google Shape;460;p15"/>
            <p:cNvSpPr txBox="1"/>
            <p:nvPr/>
          </p:nvSpPr>
          <p:spPr>
            <a:xfrm>
              <a:off x="442777" y="2651768"/>
              <a:ext cx="1296000" cy="200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2"/>
                  </a:solidFill>
                  <a:latin typeface="Fira Sans Extra Condensed"/>
                  <a:ea typeface="Fira Sans Extra Condensed"/>
                  <a:cs typeface="Fira Sans Extra Condensed"/>
                  <a:sym typeface="Fira Sans Extra Condensed"/>
                </a:rPr>
                <a:t>na2o</a:t>
              </a:r>
              <a:endParaRPr b="1" sz="1500">
                <a:solidFill>
                  <a:schemeClr val="accent2"/>
                </a:solidFill>
                <a:latin typeface="Fira Sans Extra Condensed"/>
                <a:ea typeface="Fira Sans Extra Condensed"/>
                <a:cs typeface="Fira Sans Extra Condensed"/>
                <a:sym typeface="Fira Sans Extra Condensed"/>
              </a:endParaRPr>
            </a:p>
          </p:txBody>
        </p:sp>
        <p:sp>
          <p:nvSpPr>
            <p:cNvPr id="461" name="Google Shape;461;p15"/>
            <p:cNvSpPr txBox="1"/>
            <p:nvPr/>
          </p:nvSpPr>
          <p:spPr>
            <a:xfrm>
              <a:off x="442700" y="2875825"/>
              <a:ext cx="1296000" cy="572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Sodium oxide</a:t>
              </a:r>
              <a:endParaRPr sz="1300">
                <a:solidFill>
                  <a:schemeClr val="dk1"/>
                </a:solidFill>
                <a:latin typeface="Fira Sans"/>
                <a:ea typeface="Fira Sans"/>
                <a:cs typeface="Fira Sans"/>
                <a:sym typeface="Fira Sans"/>
              </a:endParaRPr>
            </a:p>
          </p:txBody>
        </p:sp>
      </p:grpSp>
      <p:grpSp>
        <p:nvGrpSpPr>
          <p:cNvPr id="462" name="Google Shape;462;p15"/>
          <p:cNvGrpSpPr/>
          <p:nvPr/>
        </p:nvGrpSpPr>
        <p:grpSpPr>
          <a:xfrm>
            <a:off x="5903567" y="1392393"/>
            <a:ext cx="1296003" cy="572706"/>
            <a:chOff x="7405298" y="2651772"/>
            <a:chExt cx="1296003" cy="796753"/>
          </a:xfrm>
        </p:grpSpPr>
        <p:sp>
          <p:nvSpPr>
            <p:cNvPr id="463" name="Google Shape;463;p15"/>
            <p:cNvSpPr txBox="1"/>
            <p:nvPr/>
          </p:nvSpPr>
          <p:spPr>
            <a:xfrm>
              <a:off x="7405301" y="2651772"/>
              <a:ext cx="1296000" cy="200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2"/>
                  </a:solidFill>
                  <a:latin typeface="Fira Sans Extra Condensed"/>
                  <a:ea typeface="Fira Sans Extra Condensed"/>
                  <a:cs typeface="Fira Sans Extra Condensed"/>
                  <a:sym typeface="Fira Sans Extra Condensed"/>
                </a:rPr>
                <a:t>k2o</a:t>
              </a:r>
              <a:endParaRPr b="1" sz="1500">
                <a:solidFill>
                  <a:schemeClr val="accent5"/>
                </a:solidFill>
                <a:latin typeface="Fira Sans Extra Condensed"/>
                <a:ea typeface="Fira Sans Extra Condensed"/>
                <a:cs typeface="Fira Sans Extra Condensed"/>
                <a:sym typeface="Fira Sans Extra Condensed"/>
              </a:endParaRPr>
            </a:p>
          </p:txBody>
        </p:sp>
        <p:sp>
          <p:nvSpPr>
            <p:cNvPr id="464" name="Google Shape;464;p15"/>
            <p:cNvSpPr txBox="1"/>
            <p:nvPr/>
          </p:nvSpPr>
          <p:spPr>
            <a:xfrm>
              <a:off x="7405298" y="2875825"/>
              <a:ext cx="1296000" cy="572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Potassium oxide</a:t>
              </a:r>
              <a:endParaRPr sz="1300">
                <a:solidFill>
                  <a:schemeClr val="dk1"/>
                </a:solidFill>
                <a:latin typeface="Fira Sans"/>
                <a:ea typeface="Fira Sans"/>
                <a:cs typeface="Fira Sans"/>
                <a:sym typeface="Fira Sans"/>
              </a:endParaRPr>
            </a:p>
          </p:txBody>
        </p:sp>
      </p:grpSp>
      <p:sp>
        <p:nvSpPr>
          <p:cNvPr id="465" name="Google Shape;465;p15"/>
          <p:cNvSpPr/>
          <p:nvPr/>
        </p:nvSpPr>
        <p:spPr>
          <a:xfrm>
            <a:off x="4778083" y="2911876"/>
            <a:ext cx="412008" cy="395322"/>
          </a:xfrm>
          <a:custGeom>
            <a:rect b="b" l="l" r="r" t="t"/>
            <a:pathLst>
              <a:path extrusionOk="0" h="12955" w="12943">
                <a:moveTo>
                  <a:pt x="6478" y="0"/>
                </a:moveTo>
                <a:cubicBezTo>
                  <a:pt x="2894" y="0"/>
                  <a:pt x="1" y="2893"/>
                  <a:pt x="1" y="6477"/>
                </a:cubicBezTo>
                <a:cubicBezTo>
                  <a:pt x="1" y="10049"/>
                  <a:pt x="2894" y="12954"/>
                  <a:pt x="6478" y="12954"/>
                </a:cubicBezTo>
                <a:cubicBezTo>
                  <a:pt x="10050" y="12954"/>
                  <a:pt x="12943" y="10049"/>
                  <a:pt x="12943" y="6477"/>
                </a:cubicBezTo>
                <a:cubicBezTo>
                  <a:pt x="12943" y="2893"/>
                  <a:pt x="10050" y="0"/>
                  <a:pt x="64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66" name="Google Shape;466;p15"/>
          <p:cNvSpPr/>
          <p:nvPr/>
        </p:nvSpPr>
        <p:spPr>
          <a:xfrm>
            <a:off x="4696971" y="2379989"/>
            <a:ext cx="381704" cy="366241"/>
          </a:xfrm>
          <a:custGeom>
            <a:rect b="b" l="l" r="r" t="t"/>
            <a:pathLst>
              <a:path extrusionOk="0" h="12002" w="11991">
                <a:moveTo>
                  <a:pt x="6001" y="1"/>
                </a:moveTo>
                <a:cubicBezTo>
                  <a:pt x="2692" y="1"/>
                  <a:pt x="1" y="2691"/>
                  <a:pt x="1" y="6001"/>
                </a:cubicBezTo>
                <a:cubicBezTo>
                  <a:pt x="1" y="9311"/>
                  <a:pt x="2692" y="12002"/>
                  <a:pt x="6001" y="12002"/>
                </a:cubicBezTo>
                <a:cubicBezTo>
                  <a:pt x="9311" y="12002"/>
                  <a:pt x="11990" y="9311"/>
                  <a:pt x="11990" y="6001"/>
                </a:cubicBezTo>
                <a:cubicBezTo>
                  <a:pt x="11990" y="2691"/>
                  <a:pt x="9311" y="1"/>
                  <a:pt x="6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67" name="Google Shape;467;p15"/>
          <p:cNvSpPr/>
          <p:nvPr/>
        </p:nvSpPr>
        <p:spPr>
          <a:xfrm>
            <a:off x="4382393" y="3882614"/>
            <a:ext cx="489711" cy="469809"/>
          </a:xfrm>
          <a:custGeom>
            <a:rect b="b" l="l" r="r" t="t"/>
            <a:pathLst>
              <a:path extrusionOk="0" h="15396" w="15384">
                <a:moveTo>
                  <a:pt x="7692" y="1"/>
                </a:moveTo>
                <a:cubicBezTo>
                  <a:pt x="3441" y="1"/>
                  <a:pt x="1" y="3453"/>
                  <a:pt x="1" y="7704"/>
                </a:cubicBezTo>
                <a:cubicBezTo>
                  <a:pt x="1" y="11955"/>
                  <a:pt x="3441" y="15395"/>
                  <a:pt x="7692" y="15395"/>
                </a:cubicBezTo>
                <a:cubicBezTo>
                  <a:pt x="11942" y="15395"/>
                  <a:pt x="15383" y="11955"/>
                  <a:pt x="15383" y="7704"/>
                </a:cubicBezTo>
                <a:cubicBezTo>
                  <a:pt x="15383" y="3453"/>
                  <a:pt x="11942" y="1"/>
                  <a:pt x="76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al2o3</a:t>
            </a:r>
            <a:endParaRPr sz="900">
              <a:solidFill>
                <a:schemeClr val="lt1"/>
              </a:solidFill>
            </a:endParaRPr>
          </a:p>
        </p:txBody>
      </p:sp>
      <p:sp>
        <p:nvSpPr>
          <p:cNvPr id="468" name="Google Shape;468;p15"/>
          <p:cNvSpPr/>
          <p:nvPr/>
        </p:nvSpPr>
        <p:spPr>
          <a:xfrm>
            <a:off x="4907708" y="4029385"/>
            <a:ext cx="245620" cy="235454"/>
          </a:xfrm>
          <a:custGeom>
            <a:rect b="b" l="l" r="r" t="t"/>
            <a:pathLst>
              <a:path extrusionOk="0" h="7716" w="7716">
                <a:moveTo>
                  <a:pt x="3858" y="1"/>
                </a:moveTo>
                <a:cubicBezTo>
                  <a:pt x="1727" y="1"/>
                  <a:pt x="1" y="1727"/>
                  <a:pt x="1" y="3858"/>
                </a:cubicBezTo>
                <a:cubicBezTo>
                  <a:pt x="1" y="5990"/>
                  <a:pt x="1727" y="7716"/>
                  <a:pt x="3858" y="7716"/>
                </a:cubicBezTo>
                <a:cubicBezTo>
                  <a:pt x="5989" y="7716"/>
                  <a:pt x="7716" y="5990"/>
                  <a:pt x="7716" y="3858"/>
                </a:cubicBezTo>
                <a:cubicBezTo>
                  <a:pt x="7716" y="1727"/>
                  <a:pt x="5989" y="1"/>
                  <a:pt x="38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69" name="Google Shape;469;p15"/>
          <p:cNvSpPr/>
          <p:nvPr/>
        </p:nvSpPr>
        <p:spPr>
          <a:xfrm>
            <a:off x="4388474" y="1801599"/>
            <a:ext cx="468097" cy="448723"/>
          </a:xfrm>
          <a:custGeom>
            <a:rect b="b" l="l" r="r" t="t"/>
            <a:pathLst>
              <a:path extrusionOk="0" h="14705" w="14705">
                <a:moveTo>
                  <a:pt x="7358" y="1"/>
                </a:moveTo>
                <a:cubicBezTo>
                  <a:pt x="3298" y="1"/>
                  <a:pt x="0" y="3287"/>
                  <a:pt x="0" y="7347"/>
                </a:cubicBezTo>
                <a:cubicBezTo>
                  <a:pt x="0" y="11407"/>
                  <a:pt x="3298" y="14705"/>
                  <a:pt x="7358" y="14705"/>
                </a:cubicBezTo>
                <a:cubicBezTo>
                  <a:pt x="11418" y="14705"/>
                  <a:pt x="14704" y="11407"/>
                  <a:pt x="14704" y="7347"/>
                </a:cubicBezTo>
                <a:cubicBezTo>
                  <a:pt x="14704" y="3287"/>
                  <a:pt x="11418" y="1"/>
                  <a:pt x="73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cao</a:t>
            </a:r>
            <a:endParaRPr sz="900">
              <a:solidFill>
                <a:schemeClr val="lt1"/>
              </a:solidFill>
            </a:endParaRPr>
          </a:p>
        </p:txBody>
      </p:sp>
      <p:sp>
        <p:nvSpPr>
          <p:cNvPr id="470" name="Google Shape;470;p15"/>
          <p:cNvSpPr/>
          <p:nvPr/>
        </p:nvSpPr>
        <p:spPr>
          <a:xfrm>
            <a:off x="5399662" y="2532589"/>
            <a:ext cx="440434" cy="422572"/>
          </a:xfrm>
          <a:custGeom>
            <a:rect b="b" l="l" r="r" t="t"/>
            <a:pathLst>
              <a:path extrusionOk="0" h="13848" w="13836">
                <a:moveTo>
                  <a:pt x="6918" y="0"/>
                </a:moveTo>
                <a:cubicBezTo>
                  <a:pt x="3097" y="0"/>
                  <a:pt x="1" y="3096"/>
                  <a:pt x="1" y="6930"/>
                </a:cubicBezTo>
                <a:cubicBezTo>
                  <a:pt x="1" y="10751"/>
                  <a:pt x="3097" y="13847"/>
                  <a:pt x="6918" y="13847"/>
                </a:cubicBezTo>
                <a:cubicBezTo>
                  <a:pt x="10740" y="13847"/>
                  <a:pt x="13836" y="10751"/>
                  <a:pt x="13836" y="6930"/>
                </a:cubicBezTo>
                <a:cubicBezTo>
                  <a:pt x="13836" y="3096"/>
                  <a:pt x="10740" y="0"/>
                  <a:pt x="69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na2o</a:t>
            </a:r>
            <a:endParaRPr sz="900">
              <a:solidFill>
                <a:schemeClr val="lt1"/>
              </a:solidFill>
            </a:endParaRPr>
          </a:p>
        </p:txBody>
      </p:sp>
      <p:sp>
        <p:nvSpPr>
          <p:cNvPr id="471" name="Google Shape;471;p15"/>
          <p:cNvSpPr/>
          <p:nvPr/>
        </p:nvSpPr>
        <p:spPr>
          <a:xfrm>
            <a:off x="5064997" y="2074454"/>
            <a:ext cx="458643" cy="439630"/>
          </a:xfrm>
          <a:custGeom>
            <a:rect b="b" l="l" r="r" t="t"/>
            <a:pathLst>
              <a:path extrusionOk="0" h="14407" w="14408">
                <a:moveTo>
                  <a:pt x="7204" y="0"/>
                </a:moveTo>
                <a:cubicBezTo>
                  <a:pt x="3227" y="0"/>
                  <a:pt x="1" y="3227"/>
                  <a:pt x="1" y="7204"/>
                </a:cubicBezTo>
                <a:cubicBezTo>
                  <a:pt x="1" y="11180"/>
                  <a:pt x="3227" y="14407"/>
                  <a:pt x="7204" y="14407"/>
                </a:cubicBezTo>
                <a:cubicBezTo>
                  <a:pt x="11181" y="14407"/>
                  <a:pt x="14407" y="11180"/>
                  <a:pt x="14407" y="7204"/>
                </a:cubicBezTo>
                <a:cubicBezTo>
                  <a:pt x="14407" y="3227"/>
                  <a:pt x="11181" y="0"/>
                  <a:pt x="7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k2o</a:t>
            </a:r>
            <a:endParaRPr sz="900">
              <a:solidFill>
                <a:schemeClr val="lt1"/>
              </a:solidFill>
            </a:endParaRPr>
          </a:p>
        </p:txBody>
      </p:sp>
      <p:sp>
        <p:nvSpPr>
          <p:cNvPr id="472" name="Google Shape;472;p15"/>
          <p:cNvSpPr/>
          <p:nvPr/>
        </p:nvSpPr>
        <p:spPr>
          <a:xfrm>
            <a:off x="3914697" y="2522031"/>
            <a:ext cx="619683" cy="594066"/>
          </a:xfrm>
          <a:custGeom>
            <a:rect b="b" l="l" r="r" t="t"/>
            <a:pathLst>
              <a:path extrusionOk="0" h="19468" w="19467">
                <a:moveTo>
                  <a:pt x="9740" y="1"/>
                </a:moveTo>
                <a:cubicBezTo>
                  <a:pt x="4358" y="1"/>
                  <a:pt x="0" y="4370"/>
                  <a:pt x="0" y="9740"/>
                </a:cubicBezTo>
                <a:cubicBezTo>
                  <a:pt x="0" y="15110"/>
                  <a:pt x="4358" y="19468"/>
                  <a:pt x="9740" y="19468"/>
                </a:cubicBezTo>
                <a:cubicBezTo>
                  <a:pt x="15109" y="19468"/>
                  <a:pt x="19467" y="15110"/>
                  <a:pt x="19467" y="9740"/>
                </a:cubicBezTo>
                <a:cubicBezTo>
                  <a:pt x="19467" y="4370"/>
                  <a:pt x="15109" y="1"/>
                  <a:pt x="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ri</a:t>
            </a:r>
            <a:endParaRPr sz="900">
              <a:solidFill>
                <a:schemeClr val="lt1"/>
              </a:solidFill>
            </a:endParaRPr>
          </a:p>
        </p:txBody>
      </p:sp>
      <p:sp>
        <p:nvSpPr>
          <p:cNvPr id="473" name="Google Shape;473;p15"/>
          <p:cNvSpPr/>
          <p:nvPr/>
        </p:nvSpPr>
        <p:spPr>
          <a:xfrm>
            <a:off x="5049845" y="3458654"/>
            <a:ext cx="606441" cy="581341"/>
          </a:xfrm>
          <a:custGeom>
            <a:rect b="b" l="l" r="r" t="t"/>
            <a:pathLst>
              <a:path extrusionOk="0" h="19051" w="19051">
                <a:moveTo>
                  <a:pt x="9525" y="0"/>
                </a:moveTo>
                <a:cubicBezTo>
                  <a:pt x="4263" y="0"/>
                  <a:pt x="0" y="4263"/>
                  <a:pt x="0" y="9525"/>
                </a:cubicBezTo>
                <a:cubicBezTo>
                  <a:pt x="0" y="14788"/>
                  <a:pt x="4263" y="19050"/>
                  <a:pt x="9525" y="19050"/>
                </a:cubicBezTo>
                <a:cubicBezTo>
                  <a:pt x="14788" y="19050"/>
                  <a:pt x="19050" y="14788"/>
                  <a:pt x="19050" y="9525"/>
                </a:cubicBezTo>
                <a:cubicBezTo>
                  <a:pt x="19050" y="4263"/>
                  <a:pt x="14788" y="0"/>
                  <a:pt x="9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fe2o3</a:t>
            </a:r>
            <a:endParaRPr sz="900">
              <a:solidFill>
                <a:schemeClr val="lt1"/>
              </a:solidFill>
            </a:endParaRPr>
          </a:p>
        </p:txBody>
      </p:sp>
      <p:sp>
        <p:nvSpPr>
          <p:cNvPr id="474" name="Google Shape;474;p15"/>
          <p:cNvSpPr/>
          <p:nvPr/>
        </p:nvSpPr>
        <p:spPr>
          <a:xfrm>
            <a:off x="3417809" y="2305505"/>
            <a:ext cx="433208" cy="415309"/>
          </a:xfrm>
          <a:custGeom>
            <a:rect b="b" l="l" r="r" t="t"/>
            <a:pathLst>
              <a:path extrusionOk="0" h="13610" w="13609">
                <a:moveTo>
                  <a:pt x="6799" y="1"/>
                </a:moveTo>
                <a:cubicBezTo>
                  <a:pt x="3048" y="1"/>
                  <a:pt x="0" y="3049"/>
                  <a:pt x="0" y="6811"/>
                </a:cubicBezTo>
                <a:cubicBezTo>
                  <a:pt x="0" y="10562"/>
                  <a:pt x="3048" y="13610"/>
                  <a:pt x="6799" y="13610"/>
                </a:cubicBezTo>
                <a:cubicBezTo>
                  <a:pt x="10561" y="13610"/>
                  <a:pt x="13609" y="10562"/>
                  <a:pt x="13609" y="6811"/>
                </a:cubicBezTo>
                <a:cubicBezTo>
                  <a:pt x="13609" y="3049"/>
                  <a:pt x="10561" y="1"/>
                  <a:pt x="67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mgo</a:t>
            </a:r>
            <a:endParaRPr sz="900">
              <a:solidFill>
                <a:schemeClr val="lt1"/>
              </a:solidFill>
            </a:endParaRPr>
          </a:p>
        </p:txBody>
      </p:sp>
      <p:sp>
        <p:nvSpPr>
          <p:cNvPr id="475" name="Google Shape;475;p15"/>
          <p:cNvSpPr/>
          <p:nvPr/>
        </p:nvSpPr>
        <p:spPr>
          <a:xfrm>
            <a:off x="3906356" y="3908429"/>
            <a:ext cx="356301" cy="341158"/>
          </a:xfrm>
          <a:custGeom>
            <a:rect b="b" l="l" r="r" t="t"/>
            <a:pathLst>
              <a:path extrusionOk="0" h="11180" w="11193">
                <a:moveTo>
                  <a:pt x="5596" y="0"/>
                </a:moveTo>
                <a:cubicBezTo>
                  <a:pt x="2501" y="0"/>
                  <a:pt x="0" y="2500"/>
                  <a:pt x="0" y="5596"/>
                </a:cubicBezTo>
                <a:cubicBezTo>
                  <a:pt x="0" y="8680"/>
                  <a:pt x="2501" y="11180"/>
                  <a:pt x="5596" y="11180"/>
                </a:cubicBezTo>
                <a:cubicBezTo>
                  <a:pt x="8680" y="11180"/>
                  <a:pt x="11192" y="8680"/>
                  <a:pt x="11192" y="5596"/>
                </a:cubicBezTo>
                <a:cubicBezTo>
                  <a:pt x="11192" y="2500"/>
                  <a:pt x="8680" y="0"/>
                  <a:pt x="55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76" name="Google Shape;476;p15"/>
          <p:cNvSpPr/>
          <p:nvPr/>
        </p:nvSpPr>
        <p:spPr>
          <a:xfrm>
            <a:off x="3757790" y="1965092"/>
            <a:ext cx="416178" cy="398587"/>
          </a:xfrm>
          <a:custGeom>
            <a:rect b="b" l="l" r="r" t="t"/>
            <a:pathLst>
              <a:path extrusionOk="0" h="13062" w="13074">
                <a:moveTo>
                  <a:pt x="6537" y="1"/>
                </a:moveTo>
                <a:cubicBezTo>
                  <a:pt x="2929" y="1"/>
                  <a:pt x="0" y="2918"/>
                  <a:pt x="0" y="6525"/>
                </a:cubicBezTo>
                <a:cubicBezTo>
                  <a:pt x="0" y="10145"/>
                  <a:pt x="2929" y="13062"/>
                  <a:pt x="6537" y="13062"/>
                </a:cubicBezTo>
                <a:cubicBezTo>
                  <a:pt x="10144" y="13062"/>
                  <a:pt x="13073" y="10145"/>
                  <a:pt x="13073" y="6525"/>
                </a:cubicBezTo>
                <a:cubicBezTo>
                  <a:pt x="13073" y="2918"/>
                  <a:pt x="10144" y="1"/>
                  <a:pt x="6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477" name="Google Shape;477;p15"/>
          <p:cNvSpPr/>
          <p:nvPr/>
        </p:nvSpPr>
        <p:spPr>
          <a:xfrm>
            <a:off x="3249505" y="2791621"/>
            <a:ext cx="299448" cy="287055"/>
          </a:xfrm>
          <a:custGeom>
            <a:rect b="b" l="l" r="r" t="t"/>
            <a:pathLst>
              <a:path extrusionOk="0" h="9407" w="9407">
                <a:moveTo>
                  <a:pt x="4704" y="0"/>
                </a:moveTo>
                <a:cubicBezTo>
                  <a:pt x="2108" y="0"/>
                  <a:pt x="1" y="2108"/>
                  <a:pt x="1" y="4703"/>
                </a:cubicBezTo>
                <a:cubicBezTo>
                  <a:pt x="1" y="7299"/>
                  <a:pt x="2108" y="9406"/>
                  <a:pt x="4704" y="9406"/>
                </a:cubicBezTo>
                <a:cubicBezTo>
                  <a:pt x="7299" y="9406"/>
                  <a:pt x="9407" y="7299"/>
                  <a:pt x="9407" y="4703"/>
                </a:cubicBezTo>
                <a:cubicBezTo>
                  <a:pt x="9407" y="2108"/>
                  <a:pt x="7299" y="0"/>
                  <a:pt x="47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grpSp>
        <p:nvGrpSpPr>
          <p:cNvPr id="478" name="Google Shape;478;p15"/>
          <p:cNvGrpSpPr/>
          <p:nvPr/>
        </p:nvGrpSpPr>
        <p:grpSpPr>
          <a:xfrm>
            <a:off x="799650" y="3307188"/>
            <a:ext cx="1296077" cy="623349"/>
            <a:chOff x="442700" y="3861825"/>
            <a:chExt cx="1296077" cy="623349"/>
          </a:xfrm>
        </p:grpSpPr>
        <p:sp>
          <p:nvSpPr>
            <p:cNvPr id="479" name="Google Shape;479;p15"/>
            <p:cNvSpPr txBox="1"/>
            <p:nvPr/>
          </p:nvSpPr>
          <p:spPr>
            <a:xfrm>
              <a:off x="442777" y="3861825"/>
              <a:ext cx="1296000" cy="200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4"/>
                  </a:solidFill>
                  <a:latin typeface="Fira Sans Extra Condensed"/>
                  <a:ea typeface="Fira Sans Extra Condensed"/>
                  <a:cs typeface="Fira Sans Extra Condensed"/>
                  <a:sym typeface="Fira Sans Extra Condensed"/>
                </a:rPr>
                <a:t>al2o3</a:t>
              </a:r>
              <a:endParaRPr b="1" sz="1500">
                <a:solidFill>
                  <a:schemeClr val="accent3"/>
                </a:solidFill>
                <a:latin typeface="Fira Sans Extra Condensed"/>
                <a:ea typeface="Fira Sans Extra Condensed"/>
                <a:cs typeface="Fira Sans Extra Condensed"/>
                <a:sym typeface="Fira Sans Extra Condensed"/>
              </a:endParaRPr>
            </a:p>
          </p:txBody>
        </p:sp>
        <p:sp>
          <p:nvSpPr>
            <p:cNvPr id="480" name="Google Shape;480;p15"/>
            <p:cNvSpPr txBox="1"/>
            <p:nvPr/>
          </p:nvSpPr>
          <p:spPr>
            <a:xfrm>
              <a:off x="442700" y="4085874"/>
              <a:ext cx="1296000" cy="3993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Aluminium </a:t>
              </a:r>
              <a:r>
                <a:rPr lang="en" sz="1300">
                  <a:solidFill>
                    <a:schemeClr val="dk1"/>
                  </a:solidFill>
                  <a:latin typeface="Roboto"/>
                  <a:ea typeface="Roboto"/>
                  <a:cs typeface="Roboto"/>
                  <a:sym typeface="Roboto"/>
                </a:rPr>
                <a:t>oxide</a:t>
              </a:r>
              <a:endParaRPr sz="1300">
                <a:solidFill>
                  <a:schemeClr val="dk1"/>
                </a:solidFill>
                <a:latin typeface="Fira Sans"/>
                <a:ea typeface="Fira Sans"/>
                <a:cs typeface="Fira Sans"/>
                <a:sym typeface="Fira Sans"/>
              </a:endParaRPr>
            </a:p>
          </p:txBody>
        </p:sp>
      </p:grpSp>
      <p:grpSp>
        <p:nvGrpSpPr>
          <p:cNvPr id="481" name="Google Shape;481;p15"/>
          <p:cNvGrpSpPr/>
          <p:nvPr/>
        </p:nvGrpSpPr>
        <p:grpSpPr>
          <a:xfrm>
            <a:off x="6732175" y="3323687"/>
            <a:ext cx="1296001" cy="590350"/>
            <a:chOff x="7405300" y="3861824"/>
            <a:chExt cx="1296001" cy="590350"/>
          </a:xfrm>
        </p:grpSpPr>
        <p:sp>
          <p:nvSpPr>
            <p:cNvPr id="482" name="Google Shape;482;p15"/>
            <p:cNvSpPr txBox="1"/>
            <p:nvPr/>
          </p:nvSpPr>
          <p:spPr>
            <a:xfrm>
              <a:off x="7405301" y="3861824"/>
              <a:ext cx="1296000" cy="200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4"/>
                  </a:solidFill>
                  <a:latin typeface="Fira Sans Extra Condensed"/>
                  <a:ea typeface="Fira Sans Extra Condensed"/>
                  <a:cs typeface="Fira Sans Extra Condensed"/>
                  <a:sym typeface="Fira Sans Extra Condensed"/>
                </a:rPr>
                <a:t>b</a:t>
              </a:r>
              <a:r>
                <a:rPr b="1" lang="en" sz="1500">
                  <a:solidFill>
                    <a:schemeClr val="accent4"/>
                  </a:solidFill>
                  <a:latin typeface="Fira Sans Extra Condensed"/>
                  <a:ea typeface="Fira Sans Extra Condensed"/>
                  <a:cs typeface="Fira Sans Extra Condensed"/>
                  <a:sym typeface="Fira Sans Extra Condensed"/>
                </a:rPr>
                <a:t>ao</a:t>
              </a:r>
              <a:endParaRPr b="1" sz="1500">
                <a:solidFill>
                  <a:schemeClr val="accent6"/>
                </a:solidFill>
                <a:latin typeface="Fira Sans Extra Condensed"/>
                <a:ea typeface="Fira Sans Extra Condensed"/>
                <a:cs typeface="Fira Sans Extra Condensed"/>
                <a:sym typeface="Fira Sans Extra Condensed"/>
              </a:endParaRPr>
            </a:p>
          </p:txBody>
        </p:sp>
        <p:sp>
          <p:nvSpPr>
            <p:cNvPr id="483" name="Google Shape;483;p15"/>
            <p:cNvSpPr txBox="1"/>
            <p:nvPr/>
          </p:nvSpPr>
          <p:spPr>
            <a:xfrm>
              <a:off x="7405300" y="4085875"/>
              <a:ext cx="1296000" cy="3663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Barium </a:t>
              </a:r>
              <a:r>
                <a:rPr lang="en" sz="1300">
                  <a:solidFill>
                    <a:schemeClr val="dk1"/>
                  </a:solidFill>
                  <a:latin typeface="Roboto"/>
                  <a:ea typeface="Roboto"/>
                  <a:cs typeface="Roboto"/>
                  <a:sym typeface="Roboto"/>
                </a:rPr>
                <a:t>oxide</a:t>
              </a:r>
              <a:endParaRPr sz="1300">
                <a:solidFill>
                  <a:schemeClr val="dk1"/>
                </a:solidFill>
                <a:latin typeface="Fira Sans"/>
                <a:ea typeface="Fira Sans"/>
                <a:cs typeface="Fira Sans"/>
                <a:sym typeface="Fira Sans"/>
              </a:endParaRPr>
            </a:p>
          </p:txBody>
        </p:sp>
      </p:grpSp>
      <p:grpSp>
        <p:nvGrpSpPr>
          <p:cNvPr id="484" name="Google Shape;484;p15"/>
          <p:cNvGrpSpPr/>
          <p:nvPr/>
        </p:nvGrpSpPr>
        <p:grpSpPr>
          <a:xfrm>
            <a:off x="6014200" y="4209124"/>
            <a:ext cx="1296001" cy="590350"/>
            <a:chOff x="7405300" y="3861824"/>
            <a:chExt cx="1296001" cy="590350"/>
          </a:xfrm>
        </p:grpSpPr>
        <p:sp>
          <p:nvSpPr>
            <p:cNvPr id="485" name="Google Shape;485;p15"/>
            <p:cNvSpPr txBox="1"/>
            <p:nvPr/>
          </p:nvSpPr>
          <p:spPr>
            <a:xfrm>
              <a:off x="7405301" y="3861824"/>
              <a:ext cx="1296000" cy="200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500">
                  <a:solidFill>
                    <a:schemeClr val="accent5"/>
                  </a:solidFill>
                  <a:latin typeface="Fira Sans Extra Condensed"/>
                  <a:ea typeface="Fira Sans Extra Condensed"/>
                  <a:cs typeface="Fira Sans Extra Condensed"/>
                  <a:sym typeface="Fira Sans Extra Condensed"/>
                </a:rPr>
                <a:t>fe2o3</a:t>
              </a:r>
              <a:endParaRPr b="1" sz="1500">
                <a:solidFill>
                  <a:schemeClr val="accent6"/>
                </a:solidFill>
                <a:latin typeface="Fira Sans Extra Condensed"/>
                <a:ea typeface="Fira Sans Extra Condensed"/>
                <a:cs typeface="Fira Sans Extra Condensed"/>
                <a:sym typeface="Fira Sans Extra Condensed"/>
              </a:endParaRPr>
            </a:p>
          </p:txBody>
        </p:sp>
        <p:sp>
          <p:nvSpPr>
            <p:cNvPr id="486" name="Google Shape;486;p15"/>
            <p:cNvSpPr txBox="1"/>
            <p:nvPr/>
          </p:nvSpPr>
          <p:spPr>
            <a:xfrm>
              <a:off x="7405300" y="4085875"/>
              <a:ext cx="1296000" cy="3663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Iron </a:t>
              </a:r>
              <a:r>
                <a:rPr lang="en" sz="1300">
                  <a:solidFill>
                    <a:schemeClr val="dk1"/>
                  </a:solidFill>
                  <a:latin typeface="Roboto"/>
                  <a:ea typeface="Roboto"/>
                  <a:cs typeface="Roboto"/>
                  <a:sym typeface="Roboto"/>
                </a:rPr>
                <a:t>oxide</a:t>
              </a:r>
              <a:endParaRPr sz="1300">
                <a:solidFill>
                  <a:schemeClr val="dk1"/>
                </a:solidFill>
                <a:latin typeface="Fira Sans"/>
                <a:ea typeface="Fira Sans"/>
                <a:cs typeface="Fira Sans"/>
                <a:sym typeface="Fira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42"/>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24" name="Google Shape;924;p42"/>
          <p:cNvPicPr preferRelativeResize="0"/>
          <p:nvPr/>
        </p:nvPicPr>
        <p:blipFill>
          <a:blip r:embed="rId3">
            <a:alphaModFix/>
          </a:blip>
          <a:stretch>
            <a:fillRect/>
          </a:stretch>
        </p:blipFill>
        <p:spPr>
          <a:xfrm>
            <a:off x="152400" y="106975"/>
            <a:ext cx="8682900" cy="48841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3"/>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30" name="Google Shape;930;p43"/>
          <p:cNvPicPr preferRelativeResize="0"/>
          <p:nvPr/>
        </p:nvPicPr>
        <p:blipFill>
          <a:blip r:embed="rId3">
            <a:alphaModFix/>
          </a:blip>
          <a:stretch>
            <a:fillRect/>
          </a:stretch>
        </p:blipFill>
        <p:spPr>
          <a:xfrm>
            <a:off x="152400" y="121050"/>
            <a:ext cx="8657875" cy="48700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44"/>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36" name="Google Shape;936;p44"/>
          <p:cNvPicPr preferRelativeResize="0"/>
          <p:nvPr/>
        </p:nvPicPr>
        <p:blipFill>
          <a:blip r:embed="rId3">
            <a:alphaModFix/>
          </a:blip>
          <a:stretch>
            <a:fillRect/>
          </a:stretch>
        </p:blipFill>
        <p:spPr>
          <a:xfrm>
            <a:off x="152400" y="116350"/>
            <a:ext cx="8666225" cy="4874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45"/>
          <p:cNvSpPr txBox="1"/>
          <p:nvPr>
            <p:ph type="ctrTitle"/>
          </p:nvPr>
        </p:nvSpPr>
        <p:spPr>
          <a:xfrm>
            <a:off x="457200" y="1379891"/>
            <a:ext cx="3924300" cy="153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942" name="Google Shape;942;p45"/>
          <p:cNvGrpSpPr/>
          <p:nvPr/>
        </p:nvGrpSpPr>
        <p:grpSpPr>
          <a:xfrm flipH="1">
            <a:off x="5146921" y="428950"/>
            <a:ext cx="5228317" cy="4714552"/>
            <a:chOff x="4875150" y="28"/>
            <a:chExt cx="5413457" cy="5143522"/>
          </a:xfrm>
        </p:grpSpPr>
        <p:sp>
          <p:nvSpPr>
            <p:cNvPr id="943" name="Google Shape;943;p45"/>
            <p:cNvSpPr/>
            <p:nvPr/>
          </p:nvSpPr>
          <p:spPr>
            <a:xfrm>
              <a:off x="7871295" y="2544866"/>
              <a:ext cx="1776403" cy="2598671"/>
            </a:xfrm>
            <a:custGeom>
              <a:rect b="b" l="l" r="r" t="t"/>
              <a:pathLst>
                <a:path extrusionOk="0" h="50686" w="34648">
                  <a:moveTo>
                    <a:pt x="32028" y="1"/>
                  </a:moveTo>
                  <a:lnTo>
                    <a:pt x="32028" y="12"/>
                  </a:lnTo>
                  <a:lnTo>
                    <a:pt x="32028" y="5132"/>
                  </a:lnTo>
                  <a:cubicBezTo>
                    <a:pt x="32028" y="12431"/>
                    <a:pt x="26111" y="18348"/>
                    <a:pt x="18812" y="18348"/>
                  </a:cubicBezTo>
                  <a:lnTo>
                    <a:pt x="15836" y="18348"/>
                  </a:lnTo>
                  <a:cubicBezTo>
                    <a:pt x="7096" y="18348"/>
                    <a:pt x="0" y="25444"/>
                    <a:pt x="0" y="34183"/>
                  </a:cubicBezTo>
                  <a:lnTo>
                    <a:pt x="0" y="50685"/>
                  </a:lnTo>
                  <a:lnTo>
                    <a:pt x="2620" y="50685"/>
                  </a:lnTo>
                  <a:lnTo>
                    <a:pt x="2620" y="34183"/>
                  </a:lnTo>
                  <a:cubicBezTo>
                    <a:pt x="2620" y="26897"/>
                    <a:pt x="8549" y="20967"/>
                    <a:pt x="15836" y="20967"/>
                  </a:cubicBezTo>
                  <a:lnTo>
                    <a:pt x="19110" y="20967"/>
                  </a:lnTo>
                  <a:lnTo>
                    <a:pt x="19110" y="20956"/>
                  </a:lnTo>
                  <a:cubicBezTo>
                    <a:pt x="27718" y="20789"/>
                    <a:pt x="34647" y="13752"/>
                    <a:pt x="34647" y="5120"/>
                  </a:cubicBezTo>
                  <a:lnTo>
                    <a:pt x="34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5"/>
            <p:cNvSpPr/>
            <p:nvPr/>
          </p:nvSpPr>
          <p:spPr>
            <a:xfrm>
              <a:off x="8849202" y="1640245"/>
              <a:ext cx="1439405" cy="1438841"/>
            </a:xfrm>
            <a:custGeom>
              <a:rect b="b" l="l" r="r" t="t"/>
              <a:pathLst>
                <a:path extrusionOk="0" h="28064" w="28075">
                  <a:moveTo>
                    <a:pt x="28075" y="14026"/>
                  </a:moveTo>
                  <a:cubicBezTo>
                    <a:pt x="28075" y="21777"/>
                    <a:pt x="21788" y="28063"/>
                    <a:pt x="14038" y="28063"/>
                  </a:cubicBezTo>
                  <a:cubicBezTo>
                    <a:pt x="6287" y="28063"/>
                    <a:pt x="0" y="21777"/>
                    <a:pt x="0" y="14026"/>
                  </a:cubicBezTo>
                  <a:cubicBezTo>
                    <a:pt x="0" y="6275"/>
                    <a:pt x="6287" y="0"/>
                    <a:pt x="14038" y="0"/>
                  </a:cubicBezTo>
                  <a:cubicBezTo>
                    <a:pt x="21788" y="0"/>
                    <a:pt x="28075" y="6275"/>
                    <a:pt x="28075" y="14026"/>
                  </a:cubicBezTo>
                  <a:close/>
                </a:path>
              </a:pathLst>
            </a:custGeom>
            <a:gradFill>
              <a:gsLst>
                <a:gs pos="0">
                  <a:srgbClr val="CEE78C"/>
                </a:gs>
                <a:gs pos="100000">
                  <a:srgbClr val="98BD32"/>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5"/>
            <p:cNvSpPr/>
            <p:nvPr/>
          </p:nvSpPr>
          <p:spPr>
            <a:xfrm>
              <a:off x="8918774" y="1709202"/>
              <a:ext cx="1300258" cy="1300310"/>
            </a:xfrm>
            <a:custGeom>
              <a:rect b="b" l="l" r="r" t="t"/>
              <a:pathLst>
                <a:path extrusionOk="0" h="25362" w="25361">
                  <a:moveTo>
                    <a:pt x="25361" y="12681"/>
                  </a:moveTo>
                  <a:cubicBezTo>
                    <a:pt x="25361" y="19682"/>
                    <a:pt x="19681" y="25361"/>
                    <a:pt x="12681" y="25361"/>
                  </a:cubicBezTo>
                  <a:cubicBezTo>
                    <a:pt x="5680" y="25361"/>
                    <a:pt x="0" y="19682"/>
                    <a:pt x="0" y="12681"/>
                  </a:cubicBezTo>
                  <a:cubicBezTo>
                    <a:pt x="0" y="5680"/>
                    <a:pt x="5680" y="1"/>
                    <a:pt x="12681" y="1"/>
                  </a:cubicBezTo>
                  <a:cubicBezTo>
                    <a:pt x="19681" y="1"/>
                    <a:pt x="25361" y="5680"/>
                    <a:pt x="25361" y="12681"/>
                  </a:cubicBezTo>
                  <a:close/>
                </a:path>
              </a:pathLst>
            </a:custGeom>
            <a:gradFill>
              <a:gsLst>
                <a:gs pos="0">
                  <a:srgbClr val="CEE78C"/>
                </a:gs>
                <a:gs pos="100000">
                  <a:srgbClr val="98BD3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5"/>
            <p:cNvSpPr/>
            <p:nvPr/>
          </p:nvSpPr>
          <p:spPr>
            <a:xfrm>
              <a:off x="5516116" y="2544866"/>
              <a:ext cx="1776403" cy="2598671"/>
            </a:xfrm>
            <a:custGeom>
              <a:rect b="b" l="l" r="r" t="t"/>
              <a:pathLst>
                <a:path extrusionOk="0" h="50686" w="34648">
                  <a:moveTo>
                    <a:pt x="0" y="1"/>
                  </a:moveTo>
                  <a:lnTo>
                    <a:pt x="0" y="5120"/>
                  </a:lnTo>
                  <a:cubicBezTo>
                    <a:pt x="0" y="13752"/>
                    <a:pt x="6930" y="20789"/>
                    <a:pt x="15538" y="20956"/>
                  </a:cubicBezTo>
                  <a:lnTo>
                    <a:pt x="15538" y="20967"/>
                  </a:lnTo>
                  <a:lnTo>
                    <a:pt x="18812" y="20967"/>
                  </a:lnTo>
                  <a:cubicBezTo>
                    <a:pt x="26099" y="20967"/>
                    <a:pt x="32016" y="26897"/>
                    <a:pt x="32016" y="34183"/>
                  </a:cubicBezTo>
                  <a:lnTo>
                    <a:pt x="32016" y="50685"/>
                  </a:lnTo>
                  <a:lnTo>
                    <a:pt x="34647" y="50685"/>
                  </a:lnTo>
                  <a:lnTo>
                    <a:pt x="34647" y="34183"/>
                  </a:lnTo>
                  <a:cubicBezTo>
                    <a:pt x="34647" y="25444"/>
                    <a:pt x="27539" y="18348"/>
                    <a:pt x="18812" y="18348"/>
                  </a:cubicBezTo>
                  <a:lnTo>
                    <a:pt x="15836" y="18348"/>
                  </a:lnTo>
                  <a:cubicBezTo>
                    <a:pt x="8537" y="18348"/>
                    <a:pt x="2620" y="12431"/>
                    <a:pt x="2620" y="5132"/>
                  </a:cubicBezTo>
                  <a:lnTo>
                    <a:pt x="2620" y="12"/>
                  </a:ln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a:off x="4875150" y="1640245"/>
              <a:ext cx="1438841" cy="1438841"/>
            </a:xfrm>
            <a:custGeom>
              <a:rect b="b" l="l" r="r" t="t"/>
              <a:pathLst>
                <a:path extrusionOk="0" h="28064" w="28064">
                  <a:moveTo>
                    <a:pt x="28064" y="14026"/>
                  </a:moveTo>
                  <a:cubicBezTo>
                    <a:pt x="28064" y="21777"/>
                    <a:pt x="21777" y="28063"/>
                    <a:pt x="14026" y="28063"/>
                  </a:cubicBezTo>
                  <a:cubicBezTo>
                    <a:pt x="6275" y="28063"/>
                    <a:pt x="1" y="21777"/>
                    <a:pt x="1" y="14026"/>
                  </a:cubicBezTo>
                  <a:cubicBezTo>
                    <a:pt x="1" y="6275"/>
                    <a:pt x="6275" y="0"/>
                    <a:pt x="14026" y="0"/>
                  </a:cubicBezTo>
                  <a:cubicBezTo>
                    <a:pt x="21777" y="0"/>
                    <a:pt x="28064" y="6275"/>
                    <a:pt x="28064" y="14026"/>
                  </a:cubicBezTo>
                  <a:close/>
                </a:path>
              </a:pathLst>
            </a:custGeom>
            <a:gradFill>
              <a:gsLst>
                <a:gs pos="0">
                  <a:srgbClr val="D5FFEB"/>
                </a:gs>
                <a:gs pos="100000">
                  <a:srgbClr val="57FAAC"/>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a:off x="4949029" y="1714124"/>
              <a:ext cx="1291081" cy="1291081"/>
            </a:xfrm>
            <a:custGeom>
              <a:rect b="b" l="l" r="r" t="t"/>
              <a:pathLst>
                <a:path extrusionOk="0" h="25182" w="25182">
                  <a:moveTo>
                    <a:pt x="25182" y="12585"/>
                  </a:moveTo>
                  <a:cubicBezTo>
                    <a:pt x="25182" y="19538"/>
                    <a:pt x="19538" y="25182"/>
                    <a:pt x="12585" y="25182"/>
                  </a:cubicBezTo>
                  <a:cubicBezTo>
                    <a:pt x="5632" y="25182"/>
                    <a:pt x="0" y="19538"/>
                    <a:pt x="0" y="12585"/>
                  </a:cubicBezTo>
                  <a:cubicBezTo>
                    <a:pt x="0" y="5632"/>
                    <a:pt x="5632" y="0"/>
                    <a:pt x="12585" y="0"/>
                  </a:cubicBezTo>
                  <a:cubicBezTo>
                    <a:pt x="19538" y="0"/>
                    <a:pt x="25182" y="5632"/>
                    <a:pt x="25182" y="12585"/>
                  </a:cubicBezTo>
                  <a:close/>
                </a:path>
              </a:pathLst>
            </a:custGeom>
            <a:gradFill>
              <a:gsLst>
                <a:gs pos="0">
                  <a:srgbClr val="D5FFEB"/>
                </a:gs>
                <a:gs pos="100000">
                  <a:srgbClr val="57FAA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5"/>
            <p:cNvSpPr/>
            <p:nvPr/>
          </p:nvSpPr>
          <p:spPr>
            <a:xfrm>
              <a:off x="7639303" y="982784"/>
              <a:ext cx="1028015" cy="4160766"/>
            </a:xfrm>
            <a:custGeom>
              <a:rect b="b" l="l" r="r" t="t"/>
              <a:pathLst>
                <a:path extrusionOk="0" h="81154" w="20051">
                  <a:moveTo>
                    <a:pt x="17432" y="1"/>
                  </a:moveTo>
                  <a:lnTo>
                    <a:pt x="17432" y="21432"/>
                  </a:lnTo>
                  <a:cubicBezTo>
                    <a:pt x="17432" y="25468"/>
                    <a:pt x="14145" y="28754"/>
                    <a:pt x="10109" y="28754"/>
                  </a:cubicBezTo>
                  <a:lnTo>
                    <a:pt x="9883" y="28754"/>
                  </a:lnTo>
                  <a:cubicBezTo>
                    <a:pt x="4418" y="28790"/>
                    <a:pt x="1" y="33231"/>
                    <a:pt x="1" y="38696"/>
                  </a:cubicBezTo>
                  <a:lnTo>
                    <a:pt x="1" y="81153"/>
                  </a:lnTo>
                  <a:lnTo>
                    <a:pt x="2608" y="81153"/>
                  </a:lnTo>
                  <a:lnTo>
                    <a:pt x="2608" y="38696"/>
                  </a:lnTo>
                  <a:cubicBezTo>
                    <a:pt x="2608" y="34660"/>
                    <a:pt x="5894" y="31373"/>
                    <a:pt x="9931" y="31373"/>
                  </a:cubicBezTo>
                  <a:lnTo>
                    <a:pt x="10109" y="31373"/>
                  </a:lnTo>
                  <a:cubicBezTo>
                    <a:pt x="15586" y="31373"/>
                    <a:pt x="20051" y="26909"/>
                    <a:pt x="20051" y="21432"/>
                  </a:cubicBezTo>
                  <a:lnTo>
                    <a:pt x="2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5"/>
            <p:cNvSpPr/>
            <p:nvPr/>
          </p:nvSpPr>
          <p:spPr>
            <a:xfrm>
              <a:off x="7871910" y="28"/>
              <a:ext cx="1439457" cy="1439457"/>
            </a:xfrm>
            <a:custGeom>
              <a:rect b="b" l="l" r="r" t="t"/>
              <a:pathLst>
                <a:path extrusionOk="0" h="28076" w="28076">
                  <a:moveTo>
                    <a:pt x="28075" y="14038"/>
                  </a:moveTo>
                  <a:cubicBezTo>
                    <a:pt x="28075" y="21789"/>
                    <a:pt x="21789" y="28075"/>
                    <a:pt x="14038" y="28075"/>
                  </a:cubicBezTo>
                  <a:cubicBezTo>
                    <a:pt x="6287" y="28075"/>
                    <a:pt x="0" y="21789"/>
                    <a:pt x="0" y="14038"/>
                  </a:cubicBezTo>
                  <a:cubicBezTo>
                    <a:pt x="0" y="6287"/>
                    <a:pt x="6287" y="0"/>
                    <a:pt x="14038" y="0"/>
                  </a:cubicBezTo>
                  <a:cubicBezTo>
                    <a:pt x="21789" y="0"/>
                    <a:pt x="28075" y="6287"/>
                    <a:pt x="28075" y="14038"/>
                  </a:cubicBezTo>
                  <a:close/>
                </a:path>
              </a:pathLst>
            </a:custGeom>
            <a:gradFill>
              <a:gsLst>
                <a:gs pos="0">
                  <a:srgbClr val="B1E9B7"/>
                </a:gs>
                <a:gs pos="100000">
                  <a:srgbClr val="52C65D"/>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a:off x="7951839" y="80008"/>
              <a:ext cx="1279545" cy="1279494"/>
            </a:xfrm>
            <a:custGeom>
              <a:rect b="b" l="l" r="r" t="t"/>
              <a:pathLst>
                <a:path extrusionOk="0" h="24956" w="24957">
                  <a:moveTo>
                    <a:pt x="24956" y="12478"/>
                  </a:moveTo>
                  <a:cubicBezTo>
                    <a:pt x="24956" y="19372"/>
                    <a:pt x="19372" y="24956"/>
                    <a:pt x="12479" y="24956"/>
                  </a:cubicBezTo>
                  <a:cubicBezTo>
                    <a:pt x="5585" y="24956"/>
                    <a:pt x="1" y="19372"/>
                    <a:pt x="1" y="12478"/>
                  </a:cubicBezTo>
                  <a:cubicBezTo>
                    <a:pt x="1" y="5584"/>
                    <a:pt x="5585" y="0"/>
                    <a:pt x="12479" y="0"/>
                  </a:cubicBezTo>
                  <a:cubicBezTo>
                    <a:pt x="19372" y="0"/>
                    <a:pt x="24956" y="5584"/>
                    <a:pt x="24956" y="12478"/>
                  </a:cubicBezTo>
                  <a:close/>
                </a:path>
              </a:pathLst>
            </a:custGeom>
            <a:gradFill>
              <a:gsLst>
                <a:gs pos="0">
                  <a:srgbClr val="B1E9B7"/>
                </a:gs>
                <a:gs pos="100000">
                  <a:srgbClr val="52C65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6497048" y="982784"/>
              <a:ext cx="1028015" cy="4160766"/>
            </a:xfrm>
            <a:custGeom>
              <a:rect b="b" l="l" r="r" t="t"/>
              <a:pathLst>
                <a:path extrusionOk="0" h="81154" w="20051">
                  <a:moveTo>
                    <a:pt x="1" y="1"/>
                  </a:moveTo>
                  <a:lnTo>
                    <a:pt x="1" y="21432"/>
                  </a:lnTo>
                  <a:cubicBezTo>
                    <a:pt x="1" y="26909"/>
                    <a:pt x="4465" y="31373"/>
                    <a:pt x="9942" y="31373"/>
                  </a:cubicBezTo>
                  <a:lnTo>
                    <a:pt x="10121" y="31373"/>
                  </a:lnTo>
                  <a:cubicBezTo>
                    <a:pt x="14157" y="31373"/>
                    <a:pt x="17443" y="34660"/>
                    <a:pt x="17443" y="38696"/>
                  </a:cubicBezTo>
                  <a:lnTo>
                    <a:pt x="17443" y="81153"/>
                  </a:lnTo>
                  <a:lnTo>
                    <a:pt x="20051" y="81153"/>
                  </a:lnTo>
                  <a:lnTo>
                    <a:pt x="20051" y="38696"/>
                  </a:lnTo>
                  <a:cubicBezTo>
                    <a:pt x="20051" y="33231"/>
                    <a:pt x="15633" y="28790"/>
                    <a:pt x="10168" y="28754"/>
                  </a:cubicBezTo>
                  <a:lnTo>
                    <a:pt x="9942" y="28754"/>
                  </a:lnTo>
                  <a:cubicBezTo>
                    <a:pt x="5906" y="28754"/>
                    <a:pt x="2620" y="25468"/>
                    <a:pt x="2620" y="21432"/>
                  </a:cubicBez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p:nvPr/>
          </p:nvSpPr>
          <p:spPr>
            <a:xfrm>
              <a:off x="5852441" y="28"/>
              <a:ext cx="1438841" cy="1439457"/>
            </a:xfrm>
            <a:custGeom>
              <a:rect b="b" l="l" r="r" t="t"/>
              <a:pathLst>
                <a:path extrusionOk="0" h="28076" w="28064">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00FFFF"/>
                </a:gs>
                <a:gs pos="100000">
                  <a:schemeClr val="accent1"/>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5"/>
            <p:cNvSpPr/>
            <p:nvPr/>
          </p:nvSpPr>
          <p:spPr>
            <a:xfrm>
              <a:off x="5926320" y="74471"/>
              <a:ext cx="1291081" cy="1290517"/>
            </a:xfrm>
            <a:custGeom>
              <a:rect b="b" l="l" r="r" t="t"/>
              <a:pathLst>
                <a:path extrusionOk="0" h="25171" w="25182">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00FFFF"/>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6"/>
          <p:cNvSpPr txBox="1"/>
          <p:nvPr>
            <p:ph type="ctrTitle"/>
          </p:nvPr>
        </p:nvSpPr>
        <p:spPr>
          <a:xfrm>
            <a:off x="457200" y="1624391"/>
            <a:ext cx="3924300" cy="153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Supplementary Slides</a:t>
            </a:r>
            <a:endParaRPr/>
          </a:p>
        </p:txBody>
      </p:sp>
      <p:grpSp>
        <p:nvGrpSpPr>
          <p:cNvPr id="960" name="Google Shape;960;p46"/>
          <p:cNvGrpSpPr/>
          <p:nvPr/>
        </p:nvGrpSpPr>
        <p:grpSpPr>
          <a:xfrm flipH="1">
            <a:off x="5146921" y="428950"/>
            <a:ext cx="5228317" cy="4714552"/>
            <a:chOff x="4875150" y="28"/>
            <a:chExt cx="5413457" cy="5143522"/>
          </a:xfrm>
        </p:grpSpPr>
        <p:sp>
          <p:nvSpPr>
            <p:cNvPr id="961" name="Google Shape;961;p46"/>
            <p:cNvSpPr/>
            <p:nvPr/>
          </p:nvSpPr>
          <p:spPr>
            <a:xfrm>
              <a:off x="7871295" y="2544866"/>
              <a:ext cx="1776403" cy="2598671"/>
            </a:xfrm>
            <a:custGeom>
              <a:rect b="b" l="l" r="r" t="t"/>
              <a:pathLst>
                <a:path extrusionOk="0" h="50686" w="34648">
                  <a:moveTo>
                    <a:pt x="32028" y="1"/>
                  </a:moveTo>
                  <a:lnTo>
                    <a:pt x="32028" y="12"/>
                  </a:lnTo>
                  <a:lnTo>
                    <a:pt x="32028" y="5132"/>
                  </a:lnTo>
                  <a:cubicBezTo>
                    <a:pt x="32028" y="12431"/>
                    <a:pt x="26111" y="18348"/>
                    <a:pt x="18812" y="18348"/>
                  </a:cubicBezTo>
                  <a:lnTo>
                    <a:pt x="15836" y="18348"/>
                  </a:lnTo>
                  <a:cubicBezTo>
                    <a:pt x="7096" y="18348"/>
                    <a:pt x="0" y="25444"/>
                    <a:pt x="0" y="34183"/>
                  </a:cubicBezTo>
                  <a:lnTo>
                    <a:pt x="0" y="50685"/>
                  </a:lnTo>
                  <a:lnTo>
                    <a:pt x="2620" y="50685"/>
                  </a:lnTo>
                  <a:lnTo>
                    <a:pt x="2620" y="34183"/>
                  </a:lnTo>
                  <a:cubicBezTo>
                    <a:pt x="2620" y="26897"/>
                    <a:pt x="8549" y="20967"/>
                    <a:pt x="15836" y="20967"/>
                  </a:cubicBezTo>
                  <a:lnTo>
                    <a:pt x="19110" y="20967"/>
                  </a:lnTo>
                  <a:lnTo>
                    <a:pt x="19110" y="20956"/>
                  </a:lnTo>
                  <a:cubicBezTo>
                    <a:pt x="27718" y="20789"/>
                    <a:pt x="34647" y="13752"/>
                    <a:pt x="34647" y="5120"/>
                  </a:cubicBezTo>
                  <a:lnTo>
                    <a:pt x="34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6"/>
            <p:cNvSpPr/>
            <p:nvPr/>
          </p:nvSpPr>
          <p:spPr>
            <a:xfrm>
              <a:off x="8849202" y="1640245"/>
              <a:ext cx="1439405" cy="1438841"/>
            </a:xfrm>
            <a:custGeom>
              <a:rect b="b" l="l" r="r" t="t"/>
              <a:pathLst>
                <a:path extrusionOk="0" h="28064" w="28075">
                  <a:moveTo>
                    <a:pt x="28075" y="14026"/>
                  </a:moveTo>
                  <a:cubicBezTo>
                    <a:pt x="28075" y="21777"/>
                    <a:pt x="21788" y="28063"/>
                    <a:pt x="14038" y="28063"/>
                  </a:cubicBezTo>
                  <a:cubicBezTo>
                    <a:pt x="6287" y="28063"/>
                    <a:pt x="0" y="21777"/>
                    <a:pt x="0" y="14026"/>
                  </a:cubicBezTo>
                  <a:cubicBezTo>
                    <a:pt x="0" y="6275"/>
                    <a:pt x="6287" y="0"/>
                    <a:pt x="14038" y="0"/>
                  </a:cubicBezTo>
                  <a:cubicBezTo>
                    <a:pt x="21788" y="0"/>
                    <a:pt x="28075" y="6275"/>
                    <a:pt x="28075" y="14026"/>
                  </a:cubicBezTo>
                  <a:close/>
                </a:path>
              </a:pathLst>
            </a:custGeom>
            <a:gradFill>
              <a:gsLst>
                <a:gs pos="0">
                  <a:srgbClr val="CEE78C"/>
                </a:gs>
                <a:gs pos="100000">
                  <a:srgbClr val="98BD32"/>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6"/>
            <p:cNvSpPr/>
            <p:nvPr/>
          </p:nvSpPr>
          <p:spPr>
            <a:xfrm>
              <a:off x="8918774" y="1709202"/>
              <a:ext cx="1300258" cy="1300310"/>
            </a:xfrm>
            <a:custGeom>
              <a:rect b="b" l="l" r="r" t="t"/>
              <a:pathLst>
                <a:path extrusionOk="0" h="25362" w="25361">
                  <a:moveTo>
                    <a:pt x="25361" y="12681"/>
                  </a:moveTo>
                  <a:cubicBezTo>
                    <a:pt x="25361" y="19682"/>
                    <a:pt x="19681" y="25361"/>
                    <a:pt x="12681" y="25361"/>
                  </a:cubicBezTo>
                  <a:cubicBezTo>
                    <a:pt x="5680" y="25361"/>
                    <a:pt x="0" y="19682"/>
                    <a:pt x="0" y="12681"/>
                  </a:cubicBezTo>
                  <a:cubicBezTo>
                    <a:pt x="0" y="5680"/>
                    <a:pt x="5680" y="1"/>
                    <a:pt x="12681" y="1"/>
                  </a:cubicBezTo>
                  <a:cubicBezTo>
                    <a:pt x="19681" y="1"/>
                    <a:pt x="25361" y="5680"/>
                    <a:pt x="25361" y="12681"/>
                  </a:cubicBezTo>
                  <a:close/>
                </a:path>
              </a:pathLst>
            </a:custGeom>
            <a:gradFill>
              <a:gsLst>
                <a:gs pos="0">
                  <a:srgbClr val="CEE78C"/>
                </a:gs>
                <a:gs pos="100000">
                  <a:srgbClr val="98BD3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5516116" y="2544866"/>
              <a:ext cx="1776403" cy="2598671"/>
            </a:xfrm>
            <a:custGeom>
              <a:rect b="b" l="l" r="r" t="t"/>
              <a:pathLst>
                <a:path extrusionOk="0" h="50686" w="34648">
                  <a:moveTo>
                    <a:pt x="0" y="1"/>
                  </a:moveTo>
                  <a:lnTo>
                    <a:pt x="0" y="5120"/>
                  </a:lnTo>
                  <a:cubicBezTo>
                    <a:pt x="0" y="13752"/>
                    <a:pt x="6930" y="20789"/>
                    <a:pt x="15538" y="20956"/>
                  </a:cubicBezTo>
                  <a:lnTo>
                    <a:pt x="15538" y="20967"/>
                  </a:lnTo>
                  <a:lnTo>
                    <a:pt x="18812" y="20967"/>
                  </a:lnTo>
                  <a:cubicBezTo>
                    <a:pt x="26099" y="20967"/>
                    <a:pt x="32016" y="26897"/>
                    <a:pt x="32016" y="34183"/>
                  </a:cubicBezTo>
                  <a:lnTo>
                    <a:pt x="32016" y="50685"/>
                  </a:lnTo>
                  <a:lnTo>
                    <a:pt x="34647" y="50685"/>
                  </a:lnTo>
                  <a:lnTo>
                    <a:pt x="34647" y="34183"/>
                  </a:lnTo>
                  <a:cubicBezTo>
                    <a:pt x="34647" y="25444"/>
                    <a:pt x="27539" y="18348"/>
                    <a:pt x="18812" y="18348"/>
                  </a:cubicBezTo>
                  <a:lnTo>
                    <a:pt x="15836" y="18348"/>
                  </a:lnTo>
                  <a:cubicBezTo>
                    <a:pt x="8537" y="18348"/>
                    <a:pt x="2620" y="12431"/>
                    <a:pt x="2620" y="5132"/>
                  </a:cubicBezTo>
                  <a:lnTo>
                    <a:pt x="2620" y="12"/>
                  </a:ln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4875150" y="1640245"/>
              <a:ext cx="1438841" cy="1438841"/>
            </a:xfrm>
            <a:custGeom>
              <a:rect b="b" l="l" r="r" t="t"/>
              <a:pathLst>
                <a:path extrusionOk="0" h="28064" w="28064">
                  <a:moveTo>
                    <a:pt x="28064" y="14026"/>
                  </a:moveTo>
                  <a:cubicBezTo>
                    <a:pt x="28064" y="21777"/>
                    <a:pt x="21777" y="28063"/>
                    <a:pt x="14026" y="28063"/>
                  </a:cubicBezTo>
                  <a:cubicBezTo>
                    <a:pt x="6275" y="28063"/>
                    <a:pt x="1" y="21777"/>
                    <a:pt x="1" y="14026"/>
                  </a:cubicBezTo>
                  <a:cubicBezTo>
                    <a:pt x="1" y="6275"/>
                    <a:pt x="6275" y="0"/>
                    <a:pt x="14026" y="0"/>
                  </a:cubicBezTo>
                  <a:cubicBezTo>
                    <a:pt x="21777" y="0"/>
                    <a:pt x="28064" y="6275"/>
                    <a:pt x="28064" y="14026"/>
                  </a:cubicBezTo>
                  <a:close/>
                </a:path>
              </a:pathLst>
            </a:custGeom>
            <a:gradFill>
              <a:gsLst>
                <a:gs pos="0">
                  <a:srgbClr val="D5FFEB"/>
                </a:gs>
                <a:gs pos="100000">
                  <a:srgbClr val="57FAAC"/>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4949029" y="1714124"/>
              <a:ext cx="1291081" cy="1291081"/>
            </a:xfrm>
            <a:custGeom>
              <a:rect b="b" l="l" r="r" t="t"/>
              <a:pathLst>
                <a:path extrusionOk="0" h="25182" w="25182">
                  <a:moveTo>
                    <a:pt x="25182" y="12585"/>
                  </a:moveTo>
                  <a:cubicBezTo>
                    <a:pt x="25182" y="19538"/>
                    <a:pt x="19538" y="25182"/>
                    <a:pt x="12585" y="25182"/>
                  </a:cubicBezTo>
                  <a:cubicBezTo>
                    <a:pt x="5632" y="25182"/>
                    <a:pt x="0" y="19538"/>
                    <a:pt x="0" y="12585"/>
                  </a:cubicBezTo>
                  <a:cubicBezTo>
                    <a:pt x="0" y="5632"/>
                    <a:pt x="5632" y="0"/>
                    <a:pt x="12585" y="0"/>
                  </a:cubicBezTo>
                  <a:cubicBezTo>
                    <a:pt x="19538" y="0"/>
                    <a:pt x="25182" y="5632"/>
                    <a:pt x="25182" y="12585"/>
                  </a:cubicBezTo>
                  <a:close/>
                </a:path>
              </a:pathLst>
            </a:custGeom>
            <a:gradFill>
              <a:gsLst>
                <a:gs pos="0">
                  <a:srgbClr val="D5FFEB"/>
                </a:gs>
                <a:gs pos="100000">
                  <a:srgbClr val="57FAA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7639303" y="982784"/>
              <a:ext cx="1028015" cy="4160766"/>
            </a:xfrm>
            <a:custGeom>
              <a:rect b="b" l="l" r="r" t="t"/>
              <a:pathLst>
                <a:path extrusionOk="0" h="81154" w="20051">
                  <a:moveTo>
                    <a:pt x="17432" y="1"/>
                  </a:moveTo>
                  <a:lnTo>
                    <a:pt x="17432" y="21432"/>
                  </a:lnTo>
                  <a:cubicBezTo>
                    <a:pt x="17432" y="25468"/>
                    <a:pt x="14145" y="28754"/>
                    <a:pt x="10109" y="28754"/>
                  </a:cubicBezTo>
                  <a:lnTo>
                    <a:pt x="9883" y="28754"/>
                  </a:lnTo>
                  <a:cubicBezTo>
                    <a:pt x="4418" y="28790"/>
                    <a:pt x="1" y="33231"/>
                    <a:pt x="1" y="38696"/>
                  </a:cubicBezTo>
                  <a:lnTo>
                    <a:pt x="1" y="81153"/>
                  </a:lnTo>
                  <a:lnTo>
                    <a:pt x="2608" y="81153"/>
                  </a:lnTo>
                  <a:lnTo>
                    <a:pt x="2608" y="38696"/>
                  </a:lnTo>
                  <a:cubicBezTo>
                    <a:pt x="2608" y="34660"/>
                    <a:pt x="5894" y="31373"/>
                    <a:pt x="9931" y="31373"/>
                  </a:cubicBezTo>
                  <a:lnTo>
                    <a:pt x="10109" y="31373"/>
                  </a:lnTo>
                  <a:cubicBezTo>
                    <a:pt x="15586" y="31373"/>
                    <a:pt x="20051" y="26909"/>
                    <a:pt x="20051" y="21432"/>
                  </a:cubicBezTo>
                  <a:lnTo>
                    <a:pt x="2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7871910" y="28"/>
              <a:ext cx="1439457" cy="1439457"/>
            </a:xfrm>
            <a:custGeom>
              <a:rect b="b" l="l" r="r" t="t"/>
              <a:pathLst>
                <a:path extrusionOk="0" h="28076" w="28076">
                  <a:moveTo>
                    <a:pt x="28075" y="14038"/>
                  </a:moveTo>
                  <a:cubicBezTo>
                    <a:pt x="28075" y="21789"/>
                    <a:pt x="21789" y="28075"/>
                    <a:pt x="14038" y="28075"/>
                  </a:cubicBezTo>
                  <a:cubicBezTo>
                    <a:pt x="6287" y="28075"/>
                    <a:pt x="0" y="21789"/>
                    <a:pt x="0" y="14038"/>
                  </a:cubicBezTo>
                  <a:cubicBezTo>
                    <a:pt x="0" y="6287"/>
                    <a:pt x="6287" y="0"/>
                    <a:pt x="14038" y="0"/>
                  </a:cubicBezTo>
                  <a:cubicBezTo>
                    <a:pt x="21789" y="0"/>
                    <a:pt x="28075" y="6287"/>
                    <a:pt x="28075" y="14038"/>
                  </a:cubicBezTo>
                  <a:close/>
                </a:path>
              </a:pathLst>
            </a:custGeom>
            <a:gradFill>
              <a:gsLst>
                <a:gs pos="0">
                  <a:srgbClr val="B1E9B7"/>
                </a:gs>
                <a:gs pos="100000">
                  <a:srgbClr val="52C65D"/>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6"/>
            <p:cNvSpPr/>
            <p:nvPr/>
          </p:nvSpPr>
          <p:spPr>
            <a:xfrm>
              <a:off x="7951839" y="80008"/>
              <a:ext cx="1279545" cy="1279494"/>
            </a:xfrm>
            <a:custGeom>
              <a:rect b="b" l="l" r="r" t="t"/>
              <a:pathLst>
                <a:path extrusionOk="0" h="24956" w="24957">
                  <a:moveTo>
                    <a:pt x="24956" y="12478"/>
                  </a:moveTo>
                  <a:cubicBezTo>
                    <a:pt x="24956" y="19372"/>
                    <a:pt x="19372" y="24956"/>
                    <a:pt x="12479" y="24956"/>
                  </a:cubicBezTo>
                  <a:cubicBezTo>
                    <a:pt x="5585" y="24956"/>
                    <a:pt x="1" y="19372"/>
                    <a:pt x="1" y="12478"/>
                  </a:cubicBezTo>
                  <a:cubicBezTo>
                    <a:pt x="1" y="5584"/>
                    <a:pt x="5585" y="0"/>
                    <a:pt x="12479" y="0"/>
                  </a:cubicBezTo>
                  <a:cubicBezTo>
                    <a:pt x="19372" y="0"/>
                    <a:pt x="24956" y="5584"/>
                    <a:pt x="24956" y="12478"/>
                  </a:cubicBezTo>
                  <a:close/>
                </a:path>
              </a:pathLst>
            </a:custGeom>
            <a:gradFill>
              <a:gsLst>
                <a:gs pos="0">
                  <a:srgbClr val="B1E9B7"/>
                </a:gs>
                <a:gs pos="100000">
                  <a:srgbClr val="52C65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6497048" y="982784"/>
              <a:ext cx="1028015" cy="4160766"/>
            </a:xfrm>
            <a:custGeom>
              <a:rect b="b" l="l" r="r" t="t"/>
              <a:pathLst>
                <a:path extrusionOk="0" h="81154" w="20051">
                  <a:moveTo>
                    <a:pt x="1" y="1"/>
                  </a:moveTo>
                  <a:lnTo>
                    <a:pt x="1" y="21432"/>
                  </a:lnTo>
                  <a:cubicBezTo>
                    <a:pt x="1" y="26909"/>
                    <a:pt x="4465" y="31373"/>
                    <a:pt x="9942" y="31373"/>
                  </a:cubicBezTo>
                  <a:lnTo>
                    <a:pt x="10121" y="31373"/>
                  </a:lnTo>
                  <a:cubicBezTo>
                    <a:pt x="14157" y="31373"/>
                    <a:pt x="17443" y="34660"/>
                    <a:pt x="17443" y="38696"/>
                  </a:cubicBezTo>
                  <a:lnTo>
                    <a:pt x="17443" y="81153"/>
                  </a:lnTo>
                  <a:lnTo>
                    <a:pt x="20051" y="81153"/>
                  </a:lnTo>
                  <a:lnTo>
                    <a:pt x="20051" y="38696"/>
                  </a:lnTo>
                  <a:cubicBezTo>
                    <a:pt x="20051" y="33231"/>
                    <a:pt x="15633" y="28790"/>
                    <a:pt x="10168" y="28754"/>
                  </a:cubicBezTo>
                  <a:lnTo>
                    <a:pt x="9942" y="28754"/>
                  </a:lnTo>
                  <a:cubicBezTo>
                    <a:pt x="5906" y="28754"/>
                    <a:pt x="2620" y="25468"/>
                    <a:pt x="2620" y="21432"/>
                  </a:cubicBez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5852441" y="28"/>
              <a:ext cx="1438841" cy="1439457"/>
            </a:xfrm>
            <a:custGeom>
              <a:rect b="b" l="l" r="r" t="t"/>
              <a:pathLst>
                <a:path extrusionOk="0" h="28076" w="28064">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00FFFF"/>
                </a:gs>
                <a:gs pos="100000">
                  <a:schemeClr val="accent1"/>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5926320" y="74471"/>
              <a:ext cx="1291081" cy="1290517"/>
            </a:xfrm>
            <a:custGeom>
              <a:rect b="b" l="l" r="r" t="t"/>
              <a:pathLst>
                <a:path extrusionOk="0" h="25171" w="25182">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00FFFF"/>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47"/>
          <p:cNvSpPr txBox="1"/>
          <p:nvPr/>
        </p:nvSpPr>
        <p:spPr>
          <a:xfrm>
            <a:off x="457350" y="1190325"/>
            <a:ext cx="8229600" cy="3734100"/>
          </a:xfrm>
          <a:prstGeom prst="rect">
            <a:avLst/>
          </a:prstGeom>
          <a:noFill/>
          <a:ln>
            <a:noFill/>
          </a:ln>
        </p:spPr>
        <p:txBody>
          <a:bodyPr anchorCtr="0" anchor="ctr" bIns="91425" lIns="0" spcFirstLastPara="1" rIns="0" wrap="square" tIns="91425">
            <a:noAutofit/>
          </a:bodyPr>
          <a:lstStyle/>
          <a:p>
            <a:pPr indent="-330200" lvl="0" marL="457200" rtl="0" algn="l">
              <a:lnSpc>
                <a:spcPct val="200000"/>
              </a:lnSpc>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Binary recursive partitioning algorithm</a:t>
            </a:r>
            <a:endParaRPr b="1"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Classification trees → which “class” the target variable is most likely to fall into.</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Regression trees → used to predict a continuous variable's value. </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Feature and threshold for splitting are chosen to maximize the homogeneity of resulting subsets</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Splitting continues until stopping rule is met. </a:t>
            </a:r>
            <a:endParaRPr sz="1600">
              <a:solidFill>
                <a:schemeClr val="dk1"/>
              </a:solidFill>
              <a:latin typeface="Roboto"/>
              <a:ea typeface="Roboto"/>
              <a:cs typeface="Roboto"/>
              <a:sym typeface="Roboto"/>
            </a:endParaRPr>
          </a:p>
          <a:p>
            <a:pPr indent="-330200" lvl="0" marL="914400" rtl="0" algn="l">
              <a:lnSpc>
                <a:spcPct val="20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Examples of rules: minimum number of observations in a node, a maximum depth of the tree, or a minimum improvement in the splitting criterion. </a:t>
            </a:r>
            <a:endParaRPr sz="1600">
              <a:solidFill>
                <a:schemeClr val="dk1"/>
              </a:solidFill>
              <a:latin typeface="Roboto"/>
              <a:ea typeface="Roboto"/>
              <a:cs typeface="Roboto"/>
              <a:sym typeface="Roboto"/>
            </a:endParaRPr>
          </a:p>
        </p:txBody>
      </p:sp>
      <p:sp>
        <p:nvSpPr>
          <p:cNvPr id="978" name="Google Shape;978;p47"/>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CART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48"/>
          <p:cNvPicPr preferRelativeResize="0"/>
          <p:nvPr/>
        </p:nvPicPr>
        <p:blipFill>
          <a:blip r:embed="rId3">
            <a:alphaModFix/>
          </a:blip>
          <a:stretch>
            <a:fillRect/>
          </a:stretch>
        </p:blipFill>
        <p:spPr>
          <a:xfrm>
            <a:off x="522613" y="194825"/>
            <a:ext cx="8098776" cy="4753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p49"/>
          <p:cNvPicPr preferRelativeResize="0"/>
          <p:nvPr/>
        </p:nvPicPr>
        <p:blipFill>
          <a:blip r:embed="rId3">
            <a:alphaModFix/>
          </a:blip>
          <a:stretch>
            <a:fillRect/>
          </a:stretch>
        </p:blipFill>
        <p:spPr>
          <a:xfrm>
            <a:off x="947475" y="152400"/>
            <a:ext cx="7249055" cy="4838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50"/>
          <p:cNvSpPr txBox="1"/>
          <p:nvPr/>
        </p:nvSpPr>
        <p:spPr>
          <a:xfrm>
            <a:off x="457350" y="1190325"/>
            <a:ext cx="8229600" cy="3699600"/>
          </a:xfrm>
          <a:prstGeom prst="rect">
            <a:avLst/>
          </a:prstGeom>
          <a:noFill/>
          <a:ln>
            <a:noFill/>
          </a:ln>
        </p:spPr>
        <p:txBody>
          <a:bodyPr anchorCtr="0" anchor="ctr" bIns="91425" lIns="0" spcFirstLastPara="1" rIns="0" wrap="square" tIns="91425">
            <a:noAutofit/>
          </a:bodyPr>
          <a:lstStyle/>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CART uses a greedy approach to split the data at each node. </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It evaluates all possible splits and selects the one that best reduces the impurity of the resulting subsets. </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Classification tasks → Gini impurity, entropy</a:t>
            </a:r>
            <a:endParaRPr sz="1600">
              <a:solidFill>
                <a:schemeClr val="dk1"/>
              </a:solidFill>
              <a:latin typeface="Roboto"/>
              <a:ea typeface="Roboto"/>
              <a:cs typeface="Roboto"/>
              <a:sym typeface="Roboto"/>
            </a:endParaRPr>
          </a:p>
          <a:p>
            <a:pPr indent="-330200" lvl="0"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Gini impurity: measures the frequency at which any element of the dataset would be misclassified when randomly labeled according to the distribution of labels in the subset.</a:t>
            </a:r>
            <a:endParaRPr sz="1600">
              <a:solidFill>
                <a:schemeClr val="dk1"/>
              </a:solidFill>
              <a:latin typeface="Roboto"/>
              <a:ea typeface="Roboto"/>
              <a:cs typeface="Roboto"/>
              <a:sym typeface="Roboto"/>
            </a:endParaRPr>
          </a:p>
          <a:p>
            <a:pPr indent="-330200" lvl="0"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Lower Gini impurity =  the more pure the subset is.</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Regression tasks </a:t>
            </a:r>
            <a:r>
              <a:rPr lang="en" sz="1600">
                <a:solidFill>
                  <a:schemeClr val="dk1"/>
                </a:solidFill>
                <a:latin typeface="Roboto"/>
                <a:ea typeface="Roboto"/>
                <a:cs typeface="Roboto"/>
                <a:sym typeface="Roboto"/>
              </a:rPr>
              <a:t>→ mean squared error, mean absolute error.</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Complexity parameter (rpart) → weighs the depth of the tree against the misclassification rate.</a:t>
            </a:r>
            <a:endParaRPr sz="1600">
              <a:solidFill>
                <a:schemeClr val="dk1"/>
              </a:solidFill>
              <a:latin typeface="Roboto"/>
              <a:ea typeface="Roboto"/>
              <a:cs typeface="Roboto"/>
              <a:sym typeface="Roboto"/>
            </a:endParaRPr>
          </a:p>
        </p:txBody>
      </p:sp>
      <p:sp>
        <p:nvSpPr>
          <p:cNvPr id="994" name="Google Shape;994;p50"/>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Splitting Criteria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51"/>
          <p:cNvSpPr txBox="1"/>
          <p:nvPr/>
        </p:nvSpPr>
        <p:spPr>
          <a:xfrm>
            <a:off x="457350" y="1190325"/>
            <a:ext cx="8229600" cy="3194400"/>
          </a:xfrm>
          <a:prstGeom prst="rect">
            <a:avLst/>
          </a:prstGeom>
          <a:noFill/>
          <a:ln>
            <a:noFill/>
          </a:ln>
        </p:spPr>
        <p:txBody>
          <a:bodyPr anchorCtr="0" anchor="ctr" bIns="91425" lIns="0" spcFirstLastPara="1" rIns="0" wrap="square" tIns="91425">
            <a:noAutofit/>
          </a:bodyPr>
          <a:lstStyle/>
          <a:p>
            <a:pPr indent="-330200" lvl="0" marL="457200" rtl="0" algn="l">
              <a:lnSpc>
                <a:spcPct val="14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Not </a:t>
            </a:r>
            <a:r>
              <a:rPr lang="en" sz="1600">
                <a:solidFill>
                  <a:schemeClr val="dk1"/>
                </a:solidFill>
                <a:latin typeface="Roboto"/>
                <a:ea typeface="Roboto"/>
                <a:cs typeface="Roboto"/>
                <a:sym typeface="Roboto"/>
              </a:rPr>
              <a:t>interchangeable</a:t>
            </a:r>
            <a:r>
              <a:rPr lang="en" sz="1600">
                <a:solidFill>
                  <a:schemeClr val="dk1"/>
                </a:solidFill>
                <a:latin typeface="Roboto"/>
                <a:ea typeface="Roboto"/>
                <a:cs typeface="Roboto"/>
                <a:sym typeface="Roboto"/>
              </a:rPr>
              <a:t> </a:t>
            </a:r>
            <a:endParaRPr sz="1600">
              <a:solidFill>
                <a:schemeClr val="dk1"/>
              </a:solidFill>
              <a:latin typeface="Roboto"/>
              <a:ea typeface="Roboto"/>
              <a:cs typeface="Roboto"/>
              <a:sym typeface="Roboto"/>
            </a:endParaRPr>
          </a:p>
          <a:p>
            <a:pPr indent="-330200" lvl="0" marL="457200" rtl="0" algn="l">
              <a:lnSpc>
                <a:spcPct val="14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CART = an algorithm that a decision tree uses to decide how/where to split a node into two or more sub-nodes. </a:t>
            </a:r>
            <a:endParaRPr sz="1600">
              <a:solidFill>
                <a:schemeClr val="dk1"/>
              </a:solidFill>
              <a:latin typeface="Roboto"/>
              <a:ea typeface="Roboto"/>
              <a:cs typeface="Roboto"/>
              <a:sym typeface="Roboto"/>
            </a:endParaRPr>
          </a:p>
          <a:p>
            <a:pPr indent="-330200" lvl="0" marL="457200" rtl="0" algn="l">
              <a:lnSpc>
                <a:spcPct val="14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Other algorithms that decision trees may use are </a:t>
            </a:r>
            <a:endParaRPr sz="1600">
              <a:solidFill>
                <a:schemeClr val="dk1"/>
              </a:solidFill>
              <a:latin typeface="Roboto"/>
              <a:ea typeface="Roboto"/>
              <a:cs typeface="Roboto"/>
              <a:sym typeface="Roboto"/>
            </a:endParaRPr>
          </a:p>
          <a:p>
            <a:pPr indent="-330200" lvl="0" marL="914400" rtl="0" algn="l">
              <a:lnSpc>
                <a:spcPct val="14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ID3</a:t>
            </a:r>
            <a:endParaRPr sz="1600">
              <a:solidFill>
                <a:schemeClr val="dk1"/>
              </a:solidFill>
              <a:latin typeface="Roboto"/>
              <a:ea typeface="Roboto"/>
              <a:cs typeface="Roboto"/>
              <a:sym typeface="Roboto"/>
            </a:endParaRPr>
          </a:p>
          <a:p>
            <a:pPr indent="-330200" lvl="0" marL="914400" rtl="0" algn="l">
              <a:lnSpc>
                <a:spcPct val="14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C4.5</a:t>
            </a:r>
            <a:endParaRPr sz="1600">
              <a:solidFill>
                <a:schemeClr val="dk1"/>
              </a:solidFill>
              <a:latin typeface="Roboto"/>
              <a:ea typeface="Roboto"/>
              <a:cs typeface="Roboto"/>
              <a:sym typeface="Roboto"/>
            </a:endParaRPr>
          </a:p>
          <a:p>
            <a:pPr indent="-330200" lvl="0" marL="914400" rtl="0" algn="l">
              <a:lnSpc>
                <a:spcPct val="14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CHAID</a:t>
            </a:r>
            <a:endParaRPr sz="1600">
              <a:solidFill>
                <a:schemeClr val="dk1"/>
              </a:solidFill>
              <a:latin typeface="Roboto"/>
              <a:ea typeface="Roboto"/>
              <a:cs typeface="Roboto"/>
              <a:sym typeface="Roboto"/>
            </a:endParaRPr>
          </a:p>
          <a:p>
            <a:pPr indent="-330200" lvl="0" marL="914400" rtl="0" algn="l">
              <a:lnSpc>
                <a:spcPct val="14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MARS</a:t>
            </a:r>
            <a:endParaRPr sz="1600">
              <a:solidFill>
                <a:schemeClr val="dk1"/>
              </a:solidFill>
              <a:latin typeface="Roboto"/>
              <a:ea typeface="Roboto"/>
              <a:cs typeface="Roboto"/>
              <a:sym typeface="Roboto"/>
            </a:endParaRPr>
          </a:p>
          <a:p>
            <a:pPr indent="-330200" lvl="0" marL="457200" rtl="0" algn="l">
              <a:lnSpc>
                <a:spcPct val="14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Different algorithms use different metrics for measuring the best decision. </a:t>
            </a:r>
            <a:endParaRPr sz="1600">
              <a:solidFill>
                <a:schemeClr val="dk1"/>
              </a:solidFill>
              <a:latin typeface="Roboto"/>
              <a:ea typeface="Roboto"/>
              <a:cs typeface="Roboto"/>
              <a:sym typeface="Roboto"/>
            </a:endParaRPr>
          </a:p>
          <a:p>
            <a:pPr indent="-330200" lvl="0" marL="914400" rtl="0" algn="l">
              <a:lnSpc>
                <a:spcPct val="14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Eg. CART uses the Gini Impurity while ID3 and C4.5 use Information gain.</a:t>
            </a:r>
            <a:endParaRPr sz="1600">
              <a:solidFill>
                <a:schemeClr val="dk1"/>
              </a:solidFill>
              <a:latin typeface="Roboto"/>
              <a:ea typeface="Roboto"/>
              <a:cs typeface="Roboto"/>
              <a:sym typeface="Roboto"/>
            </a:endParaRPr>
          </a:p>
        </p:txBody>
      </p:sp>
      <p:sp>
        <p:nvSpPr>
          <p:cNvPr id="1000" name="Google Shape;1000;p51"/>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CART? Decision Tree?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grpSp>
        <p:nvGrpSpPr>
          <p:cNvPr id="491" name="Google Shape;491;p16"/>
          <p:cNvGrpSpPr/>
          <p:nvPr/>
        </p:nvGrpSpPr>
        <p:grpSpPr>
          <a:xfrm>
            <a:off x="1825756" y="1785238"/>
            <a:ext cx="5504229" cy="1700439"/>
            <a:chOff x="1825756" y="1984988"/>
            <a:chExt cx="5504229" cy="1700439"/>
          </a:xfrm>
        </p:grpSpPr>
        <p:sp>
          <p:nvSpPr>
            <p:cNvPr id="492" name="Google Shape;492;p16"/>
            <p:cNvSpPr/>
            <p:nvPr/>
          </p:nvSpPr>
          <p:spPr>
            <a:xfrm>
              <a:off x="1957525" y="1984988"/>
              <a:ext cx="5241833" cy="1439213"/>
            </a:xfrm>
            <a:custGeom>
              <a:rect b="b" l="l" r="r" t="t"/>
              <a:pathLst>
                <a:path extrusionOk="0" fill="none" h="49912" w="148043">
                  <a:moveTo>
                    <a:pt x="0" y="49911"/>
                  </a:moveTo>
                  <a:lnTo>
                    <a:pt x="0" y="3941"/>
                  </a:lnTo>
                  <a:cubicBezTo>
                    <a:pt x="0" y="1763"/>
                    <a:pt x="1750" y="0"/>
                    <a:pt x="3941" y="0"/>
                  </a:cubicBezTo>
                  <a:lnTo>
                    <a:pt x="144090" y="0"/>
                  </a:lnTo>
                  <a:cubicBezTo>
                    <a:pt x="146269" y="0"/>
                    <a:pt x="148043" y="1751"/>
                    <a:pt x="148043" y="3941"/>
                  </a:cubicBezTo>
                  <a:lnTo>
                    <a:pt x="148043" y="49911"/>
                  </a:lnTo>
                </a:path>
              </a:pathLst>
            </a:custGeom>
            <a:noFill/>
            <a:ln cap="flat" cmpd="sng" w="952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93" name="Google Shape;493;p16"/>
            <p:cNvSpPr/>
            <p:nvPr/>
          </p:nvSpPr>
          <p:spPr>
            <a:xfrm>
              <a:off x="1825756" y="3424499"/>
              <a:ext cx="260957" cy="260928"/>
            </a:xfrm>
            <a:custGeom>
              <a:rect b="b" l="l" r="r" t="t"/>
              <a:pathLst>
                <a:path extrusionOk="0" fill="none" h="9049" w="9050">
                  <a:moveTo>
                    <a:pt x="9049" y="4525"/>
                  </a:moveTo>
                  <a:cubicBezTo>
                    <a:pt x="9049" y="7025"/>
                    <a:pt x="7025" y="9049"/>
                    <a:pt x="4525" y="9049"/>
                  </a:cubicBezTo>
                  <a:cubicBezTo>
                    <a:pt x="2025" y="9049"/>
                    <a:pt x="1" y="7025"/>
                    <a:pt x="1" y="4525"/>
                  </a:cubicBezTo>
                  <a:cubicBezTo>
                    <a:pt x="1" y="2036"/>
                    <a:pt x="2025" y="0"/>
                    <a:pt x="4525" y="0"/>
                  </a:cubicBezTo>
                  <a:cubicBezTo>
                    <a:pt x="7025" y="0"/>
                    <a:pt x="9049" y="2036"/>
                    <a:pt x="9049" y="4525"/>
                  </a:cubicBezTo>
                  <a:close/>
                </a:path>
              </a:pathLst>
            </a:custGeom>
            <a:noFill/>
            <a:ln cap="flat" cmpd="sng" w="9525">
              <a:solidFill>
                <a:schemeClr val="dk2"/>
              </a:solidFill>
              <a:prstDash val="solid"/>
              <a:miter lim="11906"/>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1"/>
                  </a:solidFill>
                  <a:latin typeface="Fira Sans Extra Condensed"/>
                  <a:ea typeface="Fira Sans Extra Condensed"/>
                  <a:cs typeface="Fira Sans Extra Condensed"/>
                  <a:sym typeface="Fira Sans Extra Condensed"/>
                </a:rPr>
                <a:t>1</a:t>
              </a:r>
              <a:endParaRPr b="1">
                <a:solidFill>
                  <a:schemeClr val="accent1"/>
                </a:solidFill>
                <a:latin typeface="Fira Sans Extra Condensed"/>
                <a:ea typeface="Fira Sans Extra Condensed"/>
                <a:cs typeface="Fira Sans Extra Condensed"/>
                <a:sym typeface="Fira Sans Extra Condensed"/>
              </a:endParaRPr>
            </a:p>
          </p:txBody>
        </p:sp>
        <p:sp>
          <p:nvSpPr>
            <p:cNvPr id="494" name="Google Shape;494;p16"/>
            <p:cNvSpPr/>
            <p:nvPr/>
          </p:nvSpPr>
          <p:spPr>
            <a:xfrm>
              <a:off x="7069028" y="3424499"/>
              <a:ext cx="260957" cy="260928"/>
            </a:xfrm>
            <a:custGeom>
              <a:rect b="b" l="l" r="r" t="t"/>
              <a:pathLst>
                <a:path extrusionOk="0" fill="none" h="9049" w="9050">
                  <a:moveTo>
                    <a:pt x="9049" y="4525"/>
                  </a:moveTo>
                  <a:cubicBezTo>
                    <a:pt x="9049" y="7025"/>
                    <a:pt x="7025" y="9049"/>
                    <a:pt x="4525" y="9049"/>
                  </a:cubicBezTo>
                  <a:cubicBezTo>
                    <a:pt x="2025" y="9049"/>
                    <a:pt x="1" y="7025"/>
                    <a:pt x="1" y="4525"/>
                  </a:cubicBezTo>
                  <a:cubicBezTo>
                    <a:pt x="1" y="2036"/>
                    <a:pt x="2025" y="0"/>
                    <a:pt x="4525" y="0"/>
                  </a:cubicBezTo>
                  <a:cubicBezTo>
                    <a:pt x="7025" y="0"/>
                    <a:pt x="9049" y="2036"/>
                    <a:pt x="9049" y="4525"/>
                  </a:cubicBezTo>
                  <a:close/>
                </a:path>
              </a:pathLst>
            </a:custGeom>
            <a:noFill/>
            <a:ln cap="flat" cmpd="sng" w="9525">
              <a:solidFill>
                <a:schemeClr val="dk2"/>
              </a:solidFill>
              <a:prstDash val="solid"/>
              <a:miter lim="11906"/>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a:solidFill>
                    <a:schemeClr val="accent6"/>
                  </a:solidFill>
                  <a:latin typeface="Fira Sans Extra Condensed"/>
                  <a:ea typeface="Fira Sans Extra Condensed"/>
                  <a:cs typeface="Fira Sans Extra Condensed"/>
                  <a:sym typeface="Fira Sans Extra Condensed"/>
                </a:rPr>
                <a:t>3</a:t>
              </a:r>
              <a:endParaRPr>
                <a:solidFill>
                  <a:schemeClr val="accent6"/>
                </a:solidFill>
                <a:latin typeface="Fira Sans Extra Condensed"/>
                <a:ea typeface="Fira Sans Extra Condensed"/>
                <a:cs typeface="Fira Sans Extra Condensed"/>
                <a:sym typeface="Fira Sans Extra Condensed"/>
              </a:endParaRPr>
            </a:p>
          </p:txBody>
        </p:sp>
      </p:grpSp>
      <p:sp>
        <p:nvSpPr>
          <p:cNvPr id="495" name="Google Shape;495;p16"/>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The glass type can take one of three values:</a:t>
            </a:r>
            <a:endParaRPr sz="2600"/>
          </a:p>
        </p:txBody>
      </p:sp>
      <p:grpSp>
        <p:nvGrpSpPr>
          <p:cNvPr id="496" name="Google Shape;496;p16"/>
          <p:cNvGrpSpPr/>
          <p:nvPr/>
        </p:nvGrpSpPr>
        <p:grpSpPr>
          <a:xfrm>
            <a:off x="4046415" y="1103425"/>
            <a:ext cx="1051612" cy="477248"/>
            <a:chOff x="4046415" y="1303175"/>
            <a:chExt cx="1051612" cy="477248"/>
          </a:xfrm>
        </p:grpSpPr>
        <p:sp>
          <p:nvSpPr>
            <p:cNvPr id="497" name="Google Shape;497;p16"/>
            <p:cNvSpPr/>
            <p:nvPr/>
          </p:nvSpPr>
          <p:spPr>
            <a:xfrm>
              <a:off x="4046415" y="1303175"/>
              <a:ext cx="1051612" cy="477248"/>
            </a:xfrm>
            <a:custGeom>
              <a:rect b="b" l="l" r="r" t="t"/>
              <a:pathLst>
                <a:path extrusionOk="0" h="16551" w="36470">
                  <a:moveTo>
                    <a:pt x="28194" y="16550"/>
                  </a:moveTo>
                  <a:lnTo>
                    <a:pt x="8275" y="16550"/>
                  </a:lnTo>
                  <a:cubicBezTo>
                    <a:pt x="3703" y="16550"/>
                    <a:pt x="0" y="12836"/>
                    <a:pt x="0" y="8276"/>
                  </a:cubicBezTo>
                  <a:lnTo>
                    <a:pt x="0" y="8276"/>
                  </a:lnTo>
                  <a:cubicBezTo>
                    <a:pt x="0" y="3704"/>
                    <a:pt x="3703" y="1"/>
                    <a:pt x="8275" y="1"/>
                  </a:cubicBezTo>
                  <a:lnTo>
                    <a:pt x="28194" y="1"/>
                  </a:lnTo>
                  <a:cubicBezTo>
                    <a:pt x="32766" y="1"/>
                    <a:pt x="36469" y="3704"/>
                    <a:pt x="36469" y="8276"/>
                  </a:cubicBezTo>
                  <a:lnTo>
                    <a:pt x="36469" y="8276"/>
                  </a:lnTo>
                  <a:cubicBezTo>
                    <a:pt x="36469" y="12836"/>
                    <a:pt x="32766" y="16550"/>
                    <a:pt x="28194" y="165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GLASS</a:t>
              </a:r>
              <a:endParaRPr b="1">
                <a:solidFill>
                  <a:schemeClr val="dk1"/>
                </a:solidFill>
                <a:latin typeface="Fira Sans Extra Condensed"/>
                <a:ea typeface="Fira Sans Extra Condensed"/>
                <a:cs typeface="Fira Sans Extra Condensed"/>
                <a:sym typeface="Fira Sans Extra Condensed"/>
              </a:endParaRPr>
            </a:p>
          </p:txBody>
        </p:sp>
        <p:sp>
          <p:nvSpPr>
            <p:cNvPr id="498" name="Google Shape;498;p16"/>
            <p:cNvSpPr/>
            <p:nvPr/>
          </p:nvSpPr>
          <p:spPr>
            <a:xfrm>
              <a:off x="4081420" y="1329962"/>
              <a:ext cx="982956" cy="423327"/>
            </a:xfrm>
            <a:custGeom>
              <a:rect b="b" l="l" r="r" t="t"/>
              <a:pathLst>
                <a:path extrusionOk="0" fill="none" h="14681" w="34089">
                  <a:moveTo>
                    <a:pt x="26742" y="0"/>
                  </a:moveTo>
                  <a:lnTo>
                    <a:pt x="7335" y="0"/>
                  </a:lnTo>
                  <a:cubicBezTo>
                    <a:pt x="3275" y="0"/>
                    <a:pt x="1" y="3298"/>
                    <a:pt x="1" y="7347"/>
                  </a:cubicBezTo>
                  <a:cubicBezTo>
                    <a:pt x="1" y="11407"/>
                    <a:pt x="3287" y="14681"/>
                    <a:pt x="7335" y="14681"/>
                  </a:cubicBezTo>
                  <a:lnTo>
                    <a:pt x="26742" y="14681"/>
                  </a:lnTo>
                  <a:cubicBezTo>
                    <a:pt x="30814" y="14681"/>
                    <a:pt x="34088" y="11395"/>
                    <a:pt x="34088" y="7347"/>
                  </a:cubicBezTo>
                  <a:cubicBezTo>
                    <a:pt x="34088" y="3275"/>
                    <a:pt x="30790" y="0"/>
                    <a:pt x="26742" y="0"/>
                  </a:cubicBezTo>
                  <a:close/>
                </a:path>
              </a:pathLst>
            </a:custGeom>
            <a:noFill/>
            <a:ln cap="flat" cmpd="sng" w="952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16"/>
          <p:cNvGrpSpPr/>
          <p:nvPr/>
        </p:nvGrpSpPr>
        <p:grpSpPr>
          <a:xfrm>
            <a:off x="6551520" y="3554865"/>
            <a:ext cx="1278941" cy="931596"/>
            <a:chOff x="6504622" y="3700600"/>
            <a:chExt cx="1248600" cy="909495"/>
          </a:xfrm>
        </p:grpSpPr>
        <p:sp>
          <p:nvSpPr>
            <p:cNvPr id="500" name="Google Shape;500;p16"/>
            <p:cNvSpPr txBox="1"/>
            <p:nvPr/>
          </p:nvSpPr>
          <p:spPr>
            <a:xfrm>
              <a:off x="6688074" y="3700600"/>
              <a:ext cx="881700" cy="3705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a:solidFill>
                    <a:schemeClr val="accent6"/>
                  </a:solidFill>
                  <a:latin typeface="Fira Sans Extra Condensed"/>
                  <a:ea typeface="Fira Sans Extra Condensed"/>
                  <a:cs typeface="Fira Sans Extra Condensed"/>
                  <a:sym typeface="Fira Sans Extra Condensed"/>
                </a:rPr>
                <a:t>nonwindow</a:t>
              </a:r>
              <a:endParaRPr b="1">
                <a:solidFill>
                  <a:schemeClr val="accent6"/>
                </a:solidFill>
                <a:latin typeface="Fira Sans Extra Condensed"/>
                <a:ea typeface="Fira Sans Extra Condensed"/>
                <a:cs typeface="Fira Sans Extra Condensed"/>
                <a:sym typeface="Fira Sans Extra Condensed"/>
              </a:endParaRPr>
            </a:p>
          </p:txBody>
        </p:sp>
        <p:sp>
          <p:nvSpPr>
            <p:cNvPr id="501" name="Google Shape;501;p16"/>
            <p:cNvSpPr txBox="1"/>
            <p:nvPr/>
          </p:nvSpPr>
          <p:spPr>
            <a:xfrm flipH="1">
              <a:off x="6504622" y="4028395"/>
              <a:ext cx="1248600" cy="5817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Non-window glass</a:t>
              </a:r>
              <a:endParaRPr sz="1200">
                <a:solidFill>
                  <a:schemeClr val="dk1"/>
                </a:solidFill>
                <a:latin typeface="Roboto"/>
                <a:ea typeface="Roboto"/>
                <a:cs typeface="Roboto"/>
                <a:sym typeface="Roboto"/>
              </a:endParaRPr>
            </a:p>
          </p:txBody>
        </p:sp>
      </p:grpSp>
      <p:grpSp>
        <p:nvGrpSpPr>
          <p:cNvPr id="502" name="Google Shape;502;p16"/>
          <p:cNvGrpSpPr/>
          <p:nvPr/>
        </p:nvGrpSpPr>
        <p:grpSpPr>
          <a:xfrm>
            <a:off x="1313132" y="3554762"/>
            <a:ext cx="1278941" cy="931723"/>
            <a:chOff x="1390507" y="3700500"/>
            <a:chExt cx="1248600" cy="909619"/>
          </a:xfrm>
        </p:grpSpPr>
        <p:sp>
          <p:nvSpPr>
            <p:cNvPr id="503" name="Google Shape;503;p16"/>
            <p:cNvSpPr txBox="1"/>
            <p:nvPr/>
          </p:nvSpPr>
          <p:spPr>
            <a:xfrm>
              <a:off x="1579644" y="3700500"/>
              <a:ext cx="870300" cy="3705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a:solidFill>
                    <a:schemeClr val="accent1"/>
                  </a:solidFill>
                  <a:latin typeface="Fira Sans Extra Condensed"/>
                  <a:ea typeface="Fira Sans Extra Condensed"/>
                  <a:cs typeface="Fira Sans Extra Condensed"/>
                  <a:sym typeface="Fira Sans Extra Condensed"/>
                </a:rPr>
                <a:t>float</a:t>
              </a:r>
              <a:endParaRPr b="1">
                <a:solidFill>
                  <a:schemeClr val="accent1"/>
                </a:solidFill>
                <a:latin typeface="Fira Sans Extra Condensed"/>
                <a:ea typeface="Fira Sans Extra Condensed"/>
                <a:cs typeface="Fira Sans Extra Condensed"/>
                <a:sym typeface="Fira Sans Extra Condensed"/>
              </a:endParaRPr>
            </a:p>
          </p:txBody>
        </p:sp>
        <p:sp>
          <p:nvSpPr>
            <p:cNvPr id="504" name="Google Shape;504;p16"/>
            <p:cNvSpPr txBox="1"/>
            <p:nvPr/>
          </p:nvSpPr>
          <p:spPr>
            <a:xfrm>
              <a:off x="1390507" y="4028419"/>
              <a:ext cx="1248600" cy="5817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float processed window glass</a:t>
              </a:r>
              <a:endParaRPr sz="1200">
                <a:solidFill>
                  <a:schemeClr val="dk1"/>
                </a:solidFill>
                <a:latin typeface="Roboto"/>
                <a:ea typeface="Roboto"/>
                <a:cs typeface="Roboto"/>
                <a:sym typeface="Roboto"/>
              </a:endParaRPr>
            </a:p>
          </p:txBody>
        </p:sp>
      </p:grpSp>
      <p:grpSp>
        <p:nvGrpSpPr>
          <p:cNvPr id="505" name="Google Shape;505;p16"/>
          <p:cNvGrpSpPr/>
          <p:nvPr/>
        </p:nvGrpSpPr>
        <p:grpSpPr>
          <a:xfrm>
            <a:off x="3819800" y="1580674"/>
            <a:ext cx="1531226" cy="2905786"/>
            <a:chOff x="3286400" y="1780424"/>
            <a:chExt cx="1531226" cy="2905786"/>
          </a:xfrm>
        </p:grpSpPr>
        <p:grpSp>
          <p:nvGrpSpPr>
            <p:cNvPr id="506" name="Google Shape;506;p16"/>
            <p:cNvGrpSpPr/>
            <p:nvPr/>
          </p:nvGrpSpPr>
          <p:grpSpPr>
            <a:xfrm>
              <a:off x="3286400" y="3754512"/>
              <a:ext cx="1531226" cy="931698"/>
              <a:chOff x="3316962" y="3700500"/>
              <a:chExt cx="1494900" cy="909595"/>
            </a:xfrm>
          </p:grpSpPr>
          <p:sp>
            <p:nvSpPr>
              <p:cNvPr id="507" name="Google Shape;507;p16"/>
              <p:cNvSpPr txBox="1"/>
              <p:nvPr/>
            </p:nvSpPr>
            <p:spPr>
              <a:xfrm>
                <a:off x="3624912" y="3700500"/>
                <a:ext cx="870300" cy="3705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nonfloat</a:t>
                </a:r>
                <a:endParaRPr b="1">
                  <a:solidFill>
                    <a:schemeClr val="accent3"/>
                  </a:solidFill>
                  <a:latin typeface="Fira Sans Extra Condensed"/>
                  <a:ea typeface="Fira Sans Extra Condensed"/>
                  <a:cs typeface="Fira Sans Extra Condensed"/>
                  <a:sym typeface="Fira Sans Extra Condensed"/>
                </a:endParaRPr>
              </a:p>
            </p:txBody>
          </p:sp>
          <p:sp>
            <p:nvSpPr>
              <p:cNvPr id="508" name="Google Shape;508;p16"/>
              <p:cNvSpPr txBox="1"/>
              <p:nvPr/>
            </p:nvSpPr>
            <p:spPr>
              <a:xfrm flipH="1">
                <a:off x="3316962" y="4028395"/>
                <a:ext cx="1494900" cy="5817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non-float processed window glass</a:t>
                </a:r>
                <a:endParaRPr sz="1200">
                  <a:solidFill>
                    <a:schemeClr val="dk1"/>
                  </a:solidFill>
                  <a:latin typeface="Roboto"/>
                  <a:ea typeface="Roboto"/>
                  <a:cs typeface="Roboto"/>
                  <a:sym typeface="Roboto"/>
                </a:endParaRPr>
              </a:p>
            </p:txBody>
          </p:sp>
        </p:grpSp>
        <p:grpSp>
          <p:nvGrpSpPr>
            <p:cNvPr id="509" name="Google Shape;509;p16"/>
            <p:cNvGrpSpPr/>
            <p:nvPr/>
          </p:nvGrpSpPr>
          <p:grpSpPr>
            <a:xfrm>
              <a:off x="3920841" y="1780424"/>
              <a:ext cx="260611" cy="1905003"/>
              <a:chOff x="3920841" y="1780424"/>
              <a:chExt cx="260611" cy="1905003"/>
            </a:xfrm>
          </p:grpSpPr>
          <p:sp>
            <p:nvSpPr>
              <p:cNvPr id="510" name="Google Shape;510;p16"/>
              <p:cNvSpPr/>
              <p:nvPr/>
            </p:nvSpPr>
            <p:spPr>
              <a:xfrm flipH="1">
                <a:off x="4051287" y="1780424"/>
                <a:ext cx="14475" cy="1643831"/>
              </a:xfrm>
              <a:custGeom>
                <a:rect b="b" l="l" r="r" t="t"/>
                <a:pathLst>
                  <a:path extrusionOk="0" fill="none" h="49900" w="1">
                    <a:moveTo>
                      <a:pt x="1" y="0"/>
                    </a:moveTo>
                    <a:lnTo>
                      <a:pt x="1" y="49899"/>
                    </a:lnTo>
                  </a:path>
                </a:pathLst>
              </a:custGeom>
              <a:noFill/>
              <a:ln cap="flat" cmpd="sng" w="952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1" name="Google Shape;511;p16"/>
              <p:cNvSpPr/>
              <p:nvPr/>
            </p:nvSpPr>
            <p:spPr>
              <a:xfrm>
                <a:off x="3920841" y="3424499"/>
                <a:ext cx="260611" cy="260928"/>
              </a:xfrm>
              <a:custGeom>
                <a:rect b="b" l="l" r="r" t="t"/>
                <a:pathLst>
                  <a:path extrusionOk="0" fill="none" h="9049" w="9038">
                    <a:moveTo>
                      <a:pt x="9037" y="4525"/>
                    </a:moveTo>
                    <a:cubicBezTo>
                      <a:pt x="9037" y="7025"/>
                      <a:pt x="7013" y="9049"/>
                      <a:pt x="4525" y="9049"/>
                    </a:cubicBezTo>
                    <a:cubicBezTo>
                      <a:pt x="2024" y="9049"/>
                      <a:pt x="0" y="7025"/>
                      <a:pt x="0" y="4525"/>
                    </a:cubicBezTo>
                    <a:cubicBezTo>
                      <a:pt x="0" y="2036"/>
                      <a:pt x="2024" y="0"/>
                      <a:pt x="4525" y="0"/>
                    </a:cubicBezTo>
                    <a:cubicBezTo>
                      <a:pt x="7013" y="0"/>
                      <a:pt x="9037" y="2036"/>
                      <a:pt x="9037" y="4525"/>
                    </a:cubicBezTo>
                    <a:close/>
                  </a:path>
                </a:pathLst>
              </a:custGeom>
              <a:noFill/>
              <a:ln cap="flat" cmpd="sng" w="9525">
                <a:solidFill>
                  <a:schemeClr val="dk2"/>
                </a:solidFill>
                <a:prstDash val="solid"/>
                <a:miter lim="11906"/>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a:solidFill>
                      <a:schemeClr val="accent3"/>
                    </a:solidFill>
                    <a:latin typeface="Fira Sans Extra Condensed"/>
                    <a:ea typeface="Fira Sans Extra Condensed"/>
                    <a:cs typeface="Fira Sans Extra Condensed"/>
                    <a:sym typeface="Fira Sans Extra Condensed"/>
                  </a:rPr>
                  <a:t>2</a:t>
                </a:r>
                <a:endParaRPr>
                  <a:solidFill>
                    <a:schemeClr val="accent3"/>
                  </a:solidFill>
                  <a:latin typeface="Fira Sans Extra Condensed"/>
                  <a:ea typeface="Fira Sans Extra Condensed"/>
                  <a:cs typeface="Fira Sans Extra Condensed"/>
                  <a:sym typeface="Fira Sans Extra Condensed"/>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2"/>
          <p:cNvSpPr txBox="1"/>
          <p:nvPr/>
        </p:nvSpPr>
        <p:spPr>
          <a:xfrm>
            <a:off x="457350" y="1190325"/>
            <a:ext cx="8229600" cy="3573000"/>
          </a:xfrm>
          <a:prstGeom prst="rect">
            <a:avLst/>
          </a:prstGeom>
          <a:noFill/>
          <a:ln>
            <a:noFill/>
          </a:ln>
        </p:spPr>
        <p:txBody>
          <a:bodyPr anchorCtr="0" anchor="ctr" bIns="91425" lIns="0" spcFirstLastPara="1" rIns="0" wrap="square" tIns="91425">
            <a:noAutofit/>
          </a:bodyPr>
          <a:lstStyle/>
          <a:p>
            <a:pPr indent="-330200" lvl="0" marL="457200" rtl="0" algn="l">
              <a:lnSpc>
                <a:spcPct val="13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Easy to interpret / explain</a:t>
            </a:r>
            <a:endParaRPr b="1" sz="1600">
              <a:solidFill>
                <a:schemeClr val="dk1"/>
              </a:solidFill>
              <a:latin typeface="Roboto"/>
              <a:ea typeface="Roboto"/>
              <a:cs typeface="Roboto"/>
              <a:sym typeface="Roboto"/>
            </a:endParaRPr>
          </a:p>
          <a:p>
            <a:pPr indent="-330200" lvl="0" marL="914400" rtl="0" algn="l">
              <a:lnSpc>
                <a:spcPct val="13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Can be visualized as a series of if-then rules that lead to an outcome.</a:t>
            </a:r>
            <a:endParaRPr sz="1600">
              <a:solidFill>
                <a:schemeClr val="dk1"/>
              </a:solidFill>
              <a:latin typeface="Roboto"/>
              <a:ea typeface="Roboto"/>
              <a:cs typeface="Roboto"/>
              <a:sym typeface="Roboto"/>
            </a:endParaRPr>
          </a:p>
          <a:p>
            <a:pPr indent="-330200" lvl="0" marL="914400" rtl="0" algn="l">
              <a:lnSpc>
                <a:spcPct val="13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The path can be followed from the root node to the leaf node.</a:t>
            </a:r>
            <a:endParaRPr b="1" sz="1600">
              <a:solidFill>
                <a:schemeClr val="dk1"/>
              </a:solidFill>
              <a:latin typeface="Roboto"/>
              <a:ea typeface="Roboto"/>
              <a:cs typeface="Roboto"/>
              <a:sym typeface="Roboto"/>
            </a:endParaRPr>
          </a:p>
          <a:p>
            <a:pPr indent="-330200" lvl="0" marL="457200" rtl="0" algn="l">
              <a:lnSpc>
                <a:spcPct val="13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Versatile / flexible for different types of data / tasks</a:t>
            </a:r>
            <a:endParaRPr b="1" sz="1600">
              <a:solidFill>
                <a:schemeClr val="dk1"/>
              </a:solidFill>
              <a:latin typeface="Roboto"/>
              <a:ea typeface="Roboto"/>
              <a:cs typeface="Roboto"/>
              <a:sym typeface="Roboto"/>
            </a:endParaRPr>
          </a:p>
          <a:p>
            <a:pPr indent="-330200" lvl="0" marL="914400" rtl="0" algn="l">
              <a:lnSpc>
                <a:spcPct val="13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a:t>
            </a:r>
            <a:r>
              <a:rPr lang="en" sz="1600">
                <a:solidFill>
                  <a:schemeClr val="dk1"/>
                </a:solidFill>
                <a:latin typeface="Roboto"/>
                <a:ea typeface="Roboto"/>
                <a:cs typeface="Roboto"/>
                <a:sym typeface="Roboto"/>
              </a:rPr>
              <a:t>an handle both categorical and numerical features, as well as classification and regression problems, with the same algorithm. </a:t>
            </a:r>
            <a:endParaRPr sz="1600">
              <a:solidFill>
                <a:schemeClr val="dk1"/>
              </a:solidFill>
              <a:latin typeface="Roboto"/>
              <a:ea typeface="Roboto"/>
              <a:cs typeface="Roboto"/>
              <a:sym typeface="Roboto"/>
            </a:endParaRPr>
          </a:p>
          <a:p>
            <a:pPr indent="-330200" lvl="0" marL="457200" rtl="0" algn="l">
              <a:lnSpc>
                <a:spcPct val="13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Can handle missing values and outliers</a:t>
            </a:r>
            <a:endParaRPr b="1" sz="1600">
              <a:solidFill>
                <a:schemeClr val="dk1"/>
              </a:solidFill>
              <a:latin typeface="Roboto"/>
              <a:ea typeface="Roboto"/>
              <a:cs typeface="Roboto"/>
              <a:sym typeface="Roboto"/>
            </a:endParaRPr>
          </a:p>
          <a:p>
            <a:pPr indent="-330200" lvl="0" marL="914400" rtl="0" algn="l">
              <a:lnSpc>
                <a:spcPct val="13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Assigns them to the most appropriate node based on the available information. </a:t>
            </a:r>
            <a:endParaRPr sz="1600">
              <a:solidFill>
                <a:schemeClr val="dk1"/>
              </a:solidFill>
              <a:latin typeface="Roboto"/>
              <a:ea typeface="Roboto"/>
              <a:cs typeface="Roboto"/>
              <a:sym typeface="Roboto"/>
            </a:endParaRPr>
          </a:p>
          <a:p>
            <a:pPr indent="-330200" lvl="0" marL="914400" rtl="0" algn="l">
              <a:lnSpc>
                <a:spcPct val="13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Reduces the need for data preprocessing/imputation</a:t>
            </a:r>
            <a:endParaRPr sz="1600">
              <a:solidFill>
                <a:schemeClr val="dk1"/>
              </a:solidFill>
              <a:latin typeface="Roboto"/>
              <a:ea typeface="Roboto"/>
              <a:cs typeface="Roboto"/>
              <a:sym typeface="Roboto"/>
            </a:endParaRPr>
          </a:p>
          <a:p>
            <a:pPr indent="-330200" lvl="0" marL="457200" rtl="0" algn="l">
              <a:lnSpc>
                <a:spcPct val="13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Feature selection / variable importance analysis</a:t>
            </a:r>
            <a:endParaRPr b="1" sz="1600">
              <a:solidFill>
                <a:schemeClr val="dk1"/>
              </a:solidFill>
              <a:latin typeface="Roboto"/>
              <a:ea typeface="Roboto"/>
              <a:cs typeface="Roboto"/>
              <a:sym typeface="Roboto"/>
            </a:endParaRPr>
          </a:p>
          <a:p>
            <a:pPr indent="-330200" lvl="0" marL="914400" rtl="0" algn="l">
              <a:lnSpc>
                <a:spcPct val="13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Ranks the features based on their contribution to the splitting criterion</a:t>
            </a:r>
            <a:endParaRPr sz="1600">
              <a:solidFill>
                <a:schemeClr val="dk1"/>
              </a:solidFill>
              <a:latin typeface="Roboto"/>
              <a:ea typeface="Roboto"/>
              <a:cs typeface="Roboto"/>
              <a:sym typeface="Roboto"/>
            </a:endParaRPr>
          </a:p>
        </p:txBody>
      </p:sp>
      <p:sp>
        <p:nvSpPr>
          <p:cNvPr id="1006" name="Google Shape;1006;p52"/>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Advantages of </a:t>
            </a:r>
            <a:r>
              <a:rPr lang="en"/>
              <a:t>CART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53"/>
          <p:cNvSpPr txBox="1"/>
          <p:nvPr/>
        </p:nvSpPr>
        <p:spPr>
          <a:xfrm>
            <a:off x="457200" y="1363050"/>
            <a:ext cx="8229600" cy="3194400"/>
          </a:xfrm>
          <a:prstGeom prst="rect">
            <a:avLst/>
          </a:prstGeom>
          <a:noFill/>
          <a:ln>
            <a:noFill/>
          </a:ln>
        </p:spPr>
        <p:txBody>
          <a:bodyPr anchorCtr="0" anchor="ctr" bIns="91425" lIns="0" spcFirstLastPara="1" rIns="0" wrap="square" tIns="91425">
            <a:noAutofit/>
          </a:bodyPr>
          <a:lstStyle/>
          <a:p>
            <a:pPr indent="-330200" lvl="0" marL="457200" rtl="0" algn="l">
              <a:lnSpc>
                <a:spcPct val="15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Tends to overfit, especially if the tree grows too large / complex</a:t>
            </a:r>
            <a:endParaRPr b="1" sz="1600">
              <a:solidFill>
                <a:schemeClr val="dk1"/>
              </a:solidFill>
              <a:latin typeface="Roboto"/>
              <a:ea typeface="Roboto"/>
              <a:cs typeface="Roboto"/>
              <a:sym typeface="Roboto"/>
            </a:endParaRPr>
          </a:p>
          <a:p>
            <a:pPr indent="-330200" lvl="0"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Requires pruning or regularization techniques to reduce the size / complexity of the tree.</a:t>
            </a:r>
            <a:endParaRPr sz="16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Can be sensitive to small changes in the data</a:t>
            </a:r>
            <a:endParaRPr b="1" sz="1600">
              <a:solidFill>
                <a:schemeClr val="dk1"/>
              </a:solidFill>
              <a:latin typeface="Roboto"/>
              <a:ea typeface="Roboto"/>
              <a:cs typeface="Roboto"/>
              <a:sym typeface="Roboto"/>
            </a:endParaRPr>
          </a:p>
          <a:p>
            <a:pPr indent="-330200" lvl="0"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Slight variations in the feature values / target variables can lead to a different split and therefore a different tree structure.</a:t>
            </a:r>
            <a:endParaRPr sz="1600">
              <a:solidFill>
                <a:schemeClr val="dk1"/>
              </a:solidFill>
              <a:latin typeface="Roboto"/>
              <a:ea typeface="Roboto"/>
              <a:cs typeface="Roboto"/>
              <a:sym typeface="Roboto"/>
            </a:endParaRPr>
          </a:p>
          <a:p>
            <a:pPr indent="-330200" lvl="0" marL="914400" rtl="0" algn="l">
              <a:lnSpc>
                <a:spcPct val="150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Workaround → CART can be combined with other methods like bagging, boosting, or random forests.</a:t>
            </a:r>
            <a:endParaRPr sz="1600">
              <a:solidFill>
                <a:schemeClr val="dk1"/>
              </a:solidFill>
              <a:latin typeface="Roboto"/>
              <a:ea typeface="Roboto"/>
              <a:cs typeface="Roboto"/>
              <a:sym typeface="Roboto"/>
            </a:endParaRPr>
          </a:p>
        </p:txBody>
      </p:sp>
      <p:sp>
        <p:nvSpPr>
          <p:cNvPr id="1012" name="Google Shape;1012;p53"/>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Disa</a:t>
            </a:r>
            <a:r>
              <a:rPr lang="en"/>
              <a:t>dvantages of CART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4"/>
          <p:cNvSpPr txBox="1"/>
          <p:nvPr/>
        </p:nvSpPr>
        <p:spPr>
          <a:xfrm>
            <a:off x="457200" y="1363050"/>
            <a:ext cx="8229600" cy="3194400"/>
          </a:xfrm>
          <a:prstGeom prst="rect">
            <a:avLst/>
          </a:prstGeom>
          <a:noFill/>
          <a:ln>
            <a:noFill/>
          </a:ln>
        </p:spPr>
        <p:txBody>
          <a:bodyPr anchorCtr="0" anchor="ctr" bIns="91425" lIns="0" spcFirstLastPara="1" rIns="0" wrap="square" tIns="91425">
            <a:noAutofit/>
          </a:bodyPr>
          <a:lstStyle/>
          <a:p>
            <a:pPr indent="-330200" lvl="0" marL="457200" rtl="0" algn="l">
              <a:lnSpc>
                <a:spcPct val="20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High Variance: </a:t>
            </a:r>
            <a:r>
              <a:rPr lang="en" sz="1600">
                <a:solidFill>
                  <a:schemeClr val="dk1"/>
                </a:solidFill>
                <a:latin typeface="Roboto"/>
                <a:ea typeface="Roboto"/>
                <a:cs typeface="Roboto"/>
                <a:sym typeface="Roboto"/>
              </a:rPr>
              <a:t>Sensitive to training data, capturing noise and fluctuations.</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Complexity of the Tree: </a:t>
            </a:r>
            <a:r>
              <a:rPr lang="en" sz="1600">
                <a:solidFill>
                  <a:schemeClr val="dk1"/>
                </a:solidFill>
                <a:latin typeface="Roboto"/>
                <a:ea typeface="Roboto"/>
                <a:cs typeface="Roboto"/>
                <a:sym typeface="Roboto"/>
              </a:rPr>
              <a:t>Deeper trees create complex, specific models.</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Lack of Pruning: </a:t>
            </a:r>
            <a:r>
              <a:rPr lang="en" sz="1600">
                <a:solidFill>
                  <a:schemeClr val="dk1"/>
                </a:solidFill>
                <a:latin typeface="Roboto"/>
                <a:ea typeface="Roboto"/>
                <a:cs typeface="Roboto"/>
                <a:sym typeface="Roboto"/>
              </a:rPr>
              <a:t>Unrestricted growth leads to overly specific branches.</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Irrelevant Features: </a:t>
            </a:r>
            <a:r>
              <a:rPr lang="en" sz="1600">
                <a:solidFill>
                  <a:schemeClr val="dk1"/>
                </a:solidFill>
                <a:latin typeface="Roboto"/>
                <a:ea typeface="Roboto"/>
                <a:cs typeface="Roboto"/>
                <a:sym typeface="Roboto"/>
              </a:rPr>
              <a:t>Can incorporate and split on irrelevant features.</a:t>
            </a:r>
            <a:endParaRPr sz="1600">
              <a:solidFill>
                <a:schemeClr val="dk1"/>
              </a:solidFill>
              <a:latin typeface="Roboto"/>
              <a:ea typeface="Roboto"/>
              <a:cs typeface="Roboto"/>
              <a:sym typeface="Roboto"/>
            </a:endParaRPr>
          </a:p>
          <a:p>
            <a:pPr indent="-330200" lvl="0" marL="457200" rtl="0" algn="l">
              <a:lnSpc>
                <a:spcPct val="200000"/>
              </a:lnSpc>
              <a:spcBef>
                <a:spcPts val="0"/>
              </a:spcBef>
              <a:spcAft>
                <a:spcPts val="0"/>
              </a:spcAft>
              <a:buClr>
                <a:schemeClr val="dk1"/>
              </a:buClr>
              <a:buSzPts val="1600"/>
              <a:buFont typeface="Roboto"/>
              <a:buAutoNum type="arabicPeriod"/>
            </a:pPr>
            <a:r>
              <a:rPr b="1" lang="en" sz="1600">
                <a:solidFill>
                  <a:schemeClr val="dk1"/>
                </a:solidFill>
                <a:latin typeface="Roboto"/>
                <a:ea typeface="Roboto"/>
                <a:cs typeface="Roboto"/>
                <a:sym typeface="Roboto"/>
              </a:rPr>
              <a:t>Small Sample Size: </a:t>
            </a:r>
            <a:r>
              <a:rPr lang="en" sz="1600">
                <a:solidFill>
                  <a:schemeClr val="dk1"/>
                </a:solidFill>
                <a:latin typeface="Roboto"/>
                <a:ea typeface="Roboto"/>
                <a:cs typeface="Roboto"/>
                <a:sym typeface="Roboto"/>
              </a:rPr>
              <a:t>Insufficient data increases variance and specificity.</a:t>
            </a:r>
            <a:endParaRPr sz="1600">
              <a:solidFill>
                <a:schemeClr val="dk1"/>
              </a:solidFill>
              <a:latin typeface="Roboto"/>
              <a:ea typeface="Roboto"/>
              <a:cs typeface="Roboto"/>
              <a:sym typeface="Roboto"/>
            </a:endParaRPr>
          </a:p>
        </p:txBody>
      </p:sp>
      <p:sp>
        <p:nvSpPr>
          <p:cNvPr id="1018" name="Google Shape;1018;p54"/>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Why are decision trees prone to overfitting?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55"/>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Pruning</a:t>
            </a:r>
            <a:endParaRPr/>
          </a:p>
        </p:txBody>
      </p:sp>
      <p:grpSp>
        <p:nvGrpSpPr>
          <p:cNvPr id="1024" name="Google Shape;1024;p55"/>
          <p:cNvGrpSpPr/>
          <p:nvPr/>
        </p:nvGrpSpPr>
        <p:grpSpPr>
          <a:xfrm>
            <a:off x="6284675" y="1449249"/>
            <a:ext cx="1652360" cy="2765935"/>
            <a:chOff x="3785400" y="1920124"/>
            <a:chExt cx="1652360" cy="2765935"/>
          </a:xfrm>
        </p:grpSpPr>
        <p:sp>
          <p:nvSpPr>
            <p:cNvPr id="1025" name="Google Shape;1025;p55"/>
            <p:cNvSpPr/>
            <p:nvPr/>
          </p:nvSpPr>
          <p:spPr>
            <a:xfrm>
              <a:off x="3863506" y="4181998"/>
              <a:ext cx="1574253" cy="504061"/>
            </a:xfrm>
            <a:custGeom>
              <a:rect b="b" l="l" r="r" t="t"/>
              <a:pathLst>
                <a:path extrusionOk="0" h="17289" w="53996">
                  <a:moveTo>
                    <a:pt x="26992" y="0"/>
                  </a:moveTo>
                  <a:cubicBezTo>
                    <a:pt x="15431" y="0"/>
                    <a:pt x="5465" y="5632"/>
                    <a:pt x="881" y="13752"/>
                  </a:cubicBezTo>
                  <a:cubicBezTo>
                    <a:pt x="0" y="15335"/>
                    <a:pt x="1155" y="17288"/>
                    <a:pt x="2965" y="17288"/>
                  </a:cubicBezTo>
                  <a:lnTo>
                    <a:pt x="51031" y="17288"/>
                  </a:lnTo>
                  <a:cubicBezTo>
                    <a:pt x="52840" y="17288"/>
                    <a:pt x="53995" y="15335"/>
                    <a:pt x="53114" y="13752"/>
                  </a:cubicBezTo>
                  <a:cubicBezTo>
                    <a:pt x="48518" y="5632"/>
                    <a:pt x="38553" y="0"/>
                    <a:pt x="269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3973887" y="4601655"/>
              <a:ext cx="1353812" cy="21895"/>
            </a:xfrm>
            <a:custGeom>
              <a:rect b="b" l="l" r="r" t="t"/>
              <a:pathLst>
                <a:path extrusionOk="0" h="751" w="46435">
                  <a:moveTo>
                    <a:pt x="489" y="1"/>
                  </a:moveTo>
                  <a:cubicBezTo>
                    <a:pt x="1" y="1"/>
                    <a:pt x="1" y="751"/>
                    <a:pt x="489" y="751"/>
                  </a:cubicBezTo>
                  <a:lnTo>
                    <a:pt x="45947" y="751"/>
                  </a:lnTo>
                  <a:cubicBezTo>
                    <a:pt x="46435" y="751"/>
                    <a:pt x="46435" y="1"/>
                    <a:pt x="459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3785400" y="1920124"/>
              <a:ext cx="1619385" cy="2392080"/>
            </a:xfrm>
            <a:custGeom>
              <a:rect b="b" l="l" r="r" t="t"/>
              <a:pathLst>
                <a:path extrusionOk="0" h="82047" w="55544">
                  <a:moveTo>
                    <a:pt x="40208" y="0"/>
                  </a:moveTo>
                  <a:cubicBezTo>
                    <a:pt x="35600" y="2929"/>
                    <a:pt x="32254" y="12287"/>
                    <a:pt x="30242" y="27789"/>
                  </a:cubicBezTo>
                  <a:cubicBezTo>
                    <a:pt x="29945" y="30052"/>
                    <a:pt x="29707" y="32290"/>
                    <a:pt x="29492" y="34421"/>
                  </a:cubicBezTo>
                  <a:cubicBezTo>
                    <a:pt x="26349" y="21527"/>
                    <a:pt x="18074" y="13395"/>
                    <a:pt x="11669" y="7096"/>
                  </a:cubicBezTo>
                  <a:cubicBezTo>
                    <a:pt x="11038" y="6477"/>
                    <a:pt x="10430" y="5870"/>
                    <a:pt x="9847" y="5287"/>
                  </a:cubicBezTo>
                  <a:lnTo>
                    <a:pt x="8263" y="6870"/>
                  </a:lnTo>
                  <a:cubicBezTo>
                    <a:pt x="8859" y="7465"/>
                    <a:pt x="9466" y="8061"/>
                    <a:pt x="10109" y="8692"/>
                  </a:cubicBezTo>
                  <a:cubicBezTo>
                    <a:pt x="17896" y="16347"/>
                    <a:pt x="28564" y="26837"/>
                    <a:pt x="28564" y="45530"/>
                  </a:cubicBezTo>
                  <a:lnTo>
                    <a:pt x="28564" y="49054"/>
                  </a:lnTo>
                  <a:cubicBezTo>
                    <a:pt x="24456" y="45256"/>
                    <a:pt x="14157" y="36898"/>
                    <a:pt x="477" y="33933"/>
                  </a:cubicBezTo>
                  <a:lnTo>
                    <a:pt x="0" y="36112"/>
                  </a:lnTo>
                  <a:cubicBezTo>
                    <a:pt x="15371" y="39446"/>
                    <a:pt x="26623" y="50209"/>
                    <a:pt x="28564" y="52161"/>
                  </a:cubicBezTo>
                  <a:lnTo>
                    <a:pt x="28564" y="63401"/>
                  </a:lnTo>
                  <a:cubicBezTo>
                    <a:pt x="26897" y="60746"/>
                    <a:pt x="24218" y="57722"/>
                    <a:pt x="20396" y="56817"/>
                  </a:cubicBezTo>
                  <a:cubicBezTo>
                    <a:pt x="19643" y="56638"/>
                    <a:pt x="18879" y="56549"/>
                    <a:pt x="18103" y="56549"/>
                  </a:cubicBezTo>
                  <a:cubicBezTo>
                    <a:pt x="14377" y="56549"/>
                    <a:pt x="10396" y="58605"/>
                    <a:pt x="6227" y="62675"/>
                  </a:cubicBezTo>
                  <a:lnTo>
                    <a:pt x="7787" y="64282"/>
                  </a:lnTo>
                  <a:cubicBezTo>
                    <a:pt x="11523" y="60626"/>
                    <a:pt x="14983" y="58780"/>
                    <a:pt x="18110" y="58780"/>
                  </a:cubicBezTo>
                  <a:cubicBezTo>
                    <a:pt x="18710" y="58780"/>
                    <a:pt x="19297" y="58848"/>
                    <a:pt x="19872" y="58984"/>
                  </a:cubicBezTo>
                  <a:cubicBezTo>
                    <a:pt x="25277" y="60258"/>
                    <a:pt x="28123" y="67211"/>
                    <a:pt x="28564" y="68354"/>
                  </a:cubicBezTo>
                  <a:lnTo>
                    <a:pt x="28564" y="80927"/>
                  </a:lnTo>
                  <a:cubicBezTo>
                    <a:pt x="28564" y="81546"/>
                    <a:pt x="29064" y="82046"/>
                    <a:pt x="29683" y="82046"/>
                  </a:cubicBezTo>
                  <a:cubicBezTo>
                    <a:pt x="30302" y="82046"/>
                    <a:pt x="30802" y="81546"/>
                    <a:pt x="30802" y="80927"/>
                  </a:cubicBezTo>
                  <a:lnTo>
                    <a:pt x="30802" y="58412"/>
                  </a:lnTo>
                  <a:cubicBezTo>
                    <a:pt x="31123" y="57876"/>
                    <a:pt x="31945" y="56567"/>
                    <a:pt x="33159" y="54781"/>
                  </a:cubicBezTo>
                  <a:cubicBezTo>
                    <a:pt x="33627" y="54630"/>
                    <a:pt x="34677" y="54355"/>
                    <a:pt x="36152" y="54355"/>
                  </a:cubicBezTo>
                  <a:cubicBezTo>
                    <a:pt x="37006" y="54355"/>
                    <a:pt x="38003" y="54447"/>
                    <a:pt x="39112" y="54709"/>
                  </a:cubicBezTo>
                  <a:cubicBezTo>
                    <a:pt x="44149" y="55900"/>
                    <a:pt x="49197" y="60031"/>
                    <a:pt x="53698" y="66639"/>
                  </a:cubicBezTo>
                  <a:lnTo>
                    <a:pt x="55543" y="65377"/>
                  </a:lnTo>
                  <a:cubicBezTo>
                    <a:pt x="50602" y="58126"/>
                    <a:pt x="45173" y="53781"/>
                    <a:pt x="39446" y="52495"/>
                  </a:cubicBezTo>
                  <a:cubicBezTo>
                    <a:pt x="38367" y="52249"/>
                    <a:pt x="37262" y="52126"/>
                    <a:pt x="36155" y="52126"/>
                  </a:cubicBezTo>
                  <a:cubicBezTo>
                    <a:pt x="35759" y="52126"/>
                    <a:pt x="35364" y="52142"/>
                    <a:pt x="34969" y="52173"/>
                  </a:cubicBezTo>
                  <a:cubicBezTo>
                    <a:pt x="39243" y="46232"/>
                    <a:pt x="43387" y="42148"/>
                    <a:pt x="47292" y="40017"/>
                  </a:cubicBezTo>
                  <a:lnTo>
                    <a:pt x="46221" y="38053"/>
                  </a:lnTo>
                  <a:cubicBezTo>
                    <a:pt x="41649" y="40541"/>
                    <a:pt x="36850" y="45422"/>
                    <a:pt x="31969" y="52554"/>
                  </a:cubicBezTo>
                  <a:cubicBezTo>
                    <a:pt x="31540" y="53185"/>
                    <a:pt x="31147" y="53769"/>
                    <a:pt x="30802" y="54293"/>
                  </a:cubicBezTo>
                  <a:lnTo>
                    <a:pt x="30802" y="49971"/>
                  </a:lnTo>
                  <a:cubicBezTo>
                    <a:pt x="30992" y="38338"/>
                    <a:pt x="33290" y="7061"/>
                    <a:pt x="41410" y="1881"/>
                  </a:cubicBezTo>
                  <a:lnTo>
                    <a:pt x="402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55"/>
          <p:cNvGrpSpPr/>
          <p:nvPr/>
        </p:nvGrpSpPr>
        <p:grpSpPr>
          <a:xfrm>
            <a:off x="5461979" y="2075965"/>
            <a:ext cx="1277106" cy="780509"/>
            <a:chOff x="2962704" y="2546840"/>
            <a:chExt cx="1277106" cy="780509"/>
          </a:xfrm>
        </p:grpSpPr>
        <p:sp>
          <p:nvSpPr>
            <p:cNvPr id="1029" name="Google Shape;1029;p55"/>
            <p:cNvSpPr/>
            <p:nvPr/>
          </p:nvSpPr>
          <p:spPr>
            <a:xfrm>
              <a:off x="2962704" y="2546840"/>
              <a:ext cx="1257339" cy="780509"/>
            </a:xfrm>
            <a:custGeom>
              <a:rect b="b" l="l" r="r" t="t"/>
              <a:pathLst>
                <a:path extrusionOk="0" h="26771" w="43126">
                  <a:moveTo>
                    <a:pt x="23219" y="0"/>
                  </a:moveTo>
                  <a:cubicBezTo>
                    <a:pt x="17515" y="0"/>
                    <a:pt x="9922" y="1075"/>
                    <a:pt x="1" y="4317"/>
                  </a:cubicBezTo>
                  <a:cubicBezTo>
                    <a:pt x="1" y="4317"/>
                    <a:pt x="15991" y="22236"/>
                    <a:pt x="23146" y="25296"/>
                  </a:cubicBezTo>
                  <a:cubicBezTo>
                    <a:pt x="25042" y="26108"/>
                    <a:pt x="27611" y="26770"/>
                    <a:pt x="30242" y="26770"/>
                  </a:cubicBezTo>
                  <a:cubicBezTo>
                    <a:pt x="32356" y="26770"/>
                    <a:pt x="34509" y="26343"/>
                    <a:pt x="36386" y="25224"/>
                  </a:cubicBezTo>
                  <a:cubicBezTo>
                    <a:pt x="39994" y="23081"/>
                    <a:pt x="42363" y="19343"/>
                    <a:pt x="42744" y="15164"/>
                  </a:cubicBezTo>
                  <a:cubicBezTo>
                    <a:pt x="43125" y="10984"/>
                    <a:pt x="41482" y="6877"/>
                    <a:pt x="38327" y="4115"/>
                  </a:cubicBezTo>
                  <a:cubicBezTo>
                    <a:pt x="38029" y="3829"/>
                    <a:pt x="37720" y="3579"/>
                    <a:pt x="37374" y="3364"/>
                  </a:cubicBezTo>
                  <a:cubicBezTo>
                    <a:pt x="35934" y="2317"/>
                    <a:pt x="34291" y="1579"/>
                    <a:pt x="32540" y="1198"/>
                  </a:cubicBezTo>
                  <a:cubicBezTo>
                    <a:pt x="30252" y="523"/>
                    <a:pt x="27194" y="0"/>
                    <a:pt x="2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1030" name="Google Shape;1030;p55"/>
            <p:cNvSpPr/>
            <p:nvPr/>
          </p:nvSpPr>
          <p:spPr>
            <a:xfrm>
              <a:off x="3017545" y="2577569"/>
              <a:ext cx="1222265" cy="718933"/>
            </a:xfrm>
            <a:custGeom>
              <a:rect b="b" l="l" r="r" t="t"/>
              <a:pathLst>
                <a:path extrusionOk="0" fill="none" h="24659" w="41923">
                  <a:moveTo>
                    <a:pt x="28362" y="24658"/>
                  </a:moveTo>
                  <a:cubicBezTo>
                    <a:pt x="26064" y="24635"/>
                    <a:pt x="23790" y="24170"/>
                    <a:pt x="21682" y="23277"/>
                  </a:cubicBezTo>
                  <a:cubicBezTo>
                    <a:pt x="15872" y="20789"/>
                    <a:pt x="3704" y="7811"/>
                    <a:pt x="1" y="3763"/>
                  </a:cubicBezTo>
                  <a:cubicBezTo>
                    <a:pt x="8038" y="1263"/>
                    <a:pt x="15205" y="1"/>
                    <a:pt x="21349" y="1"/>
                  </a:cubicBezTo>
                  <a:cubicBezTo>
                    <a:pt x="24730" y="1"/>
                    <a:pt x="27766" y="382"/>
                    <a:pt x="30374" y="1144"/>
                  </a:cubicBezTo>
                  <a:lnTo>
                    <a:pt x="30397" y="1156"/>
                  </a:lnTo>
                  <a:lnTo>
                    <a:pt x="30433" y="1167"/>
                  </a:lnTo>
                  <a:cubicBezTo>
                    <a:pt x="32041" y="1513"/>
                    <a:pt x="33553" y="2191"/>
                    <a:pt x="34886" y="3156"/>
                  </a:cubicBezTo>
                  <a:lnTo>
                    <a:pt x="34910" y="3168"/>
                  </a:lnTo>
                  <a:cubicBezTo>
                    <a:pt x="35089" y="3299"/>
                    <a:pt x="35243" y="3406"/>
                    <a:pt x="35350" y="3501"/>
                  </a:cubicBezTo>
                  <a:lnTo>
                    <a:pt x="35743" y="3846"/>
                  </a:lnTo>
                  <a:cubicBezTo>
                    <a:pt x="41923" y="9240"/>
                    <a:pt x="41018" y="19086"/>
                    <a:pt x="33969" y="23265"/>
                  </a:cubicBezTo>
                  <a:cubicBezTo>
                    <a:pt x="32410" y="24194"/>
                    <a:pt x="30528" y="24658"/>
                    <a:pt x="28362" y="24658"/>
                  </a:cubicBezTo>
                  <a:close/>
                </a:path>
              </a:pathLst>
            </a:custGeom>
            <a:noFill/>
            <a:ln cap="flat" cmpd="sng" w="297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1" name="Google Shape;1031;p55"/>
          <p:cNvSpPr txBox="1"/>
          <p:nvPr/>
        </p:nvSpPr>
        <p:spPr>
          <a:xfrm>
            <a:off x="877350" y="1190325"/>
            <a:ext cx="3968400" cy="31944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b="1" lang="en" sz="1600" u="sng">
                <a:solidFill>
                  <a:schemeClr val="accent1"/>
                </a:solidFill>
                <a:latin typeface="Roboto"/>
                <a:ea typeface="Roboto"/>
                <a:cs typeface="Roboto"/>
                <a:sym typeface="Roboto"/>
              </a:rPr>
              <a:t>Purpose</a:t>
            </a:r>
            <a:endParaRPr b="1" sz="1600" u="sng">
              <a:solidFill>
                <a:schemeClr val="accent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Reduces tree size by removing low-impact branches.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Enhances model's generalization to unseen data.</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Mitigates overfitting.</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b="1" lang="en" sz="1600" u="sng">
                <a:solidFill>
                  <a:schemeClr val="accent3"/>
                </a:solidFill>
                <a:latin typeface="Roboto"/>
                <a:ea typeface="Roboto"/>
                <a:cs typeface="Roboto"/>
                <a:sym typeface="Roboto"/>
              </a:rPr>
              <a:t>Process</a:t>
            </a:r>
            <a:endParaRPr b="1" sz="1600" u="sng">
              <a:solidFill>
                <a:schemeClr val="accent3"/>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Assess each branch's contribution to model accuracy.</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Eliminate branches with minimal predictive power.</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grpSp>
        <p:nvGrpSpPr>
          <p:cNvPr id="1032" name="Google Shape;1032;p55"/>
          <p:cNvGrpSpPr/>
          <p:nvPr/>
        </p:nvGrpSpPr>
        <p:grpSpPr>
          <a:xfrm>
            <a:off x="5059716" y="4054946"/>
            <a:ext cx="1133576" cy="921444"/>
            <a:chOff x="3266791" y="3446621"/>
            <a:chExt cx="1133576" cy="921444"/>
          </a:xfrm>
        </p:grpSpPr>
        <p:sp>
          <p:nvSpPr>
            <p:cNvPr id="1033" name="Google Shape;1033;p55"/>
            <p:cNvSpPr/>
            <p:nvPr/>
          </p:nvSpPr>
          <p:spPr>
            <a:xfrm>
              <a:off x="3266791" y="3446621"/>
              <a:ext cx="1133576" cy="921444"/>
            </a:xfrm>
            <a:custGeom>
              <a:rect b="b" l="l" r="r" t="t"/>
              <a:pathLst>
                <a:path extrusionOk="0" h="31605" w="38881">
                  <a:moveTo>
                    <a:pt x="25188" y="1"/>
                  </a:moveTo>
                  <a:cubicBezTo>
                    <a:pt x="24199" y="1"/>
                    <a:pt x="23188" y="114"/>
                    <a:pt x="22170" y="351"/>
                  </a:cubicBezTo>
                  <a:cubicBezTo>
                    <a:pt x="21777" y="423"/>
                    <a:pt x="21384" y="542"/>
                    <a:pt x="21015" y="684"/>
                  </a:cubicBezTo>
                  <a:cubicBezTo>
                    <a:pt x="19324" y="1244"/>
                    <a:pt x="17765" y="2161"/>
                    <a:pt x="16431" y="3351"/>
                  </a:cubicBezTo>
                  <a:cubicBezTo>
                    <a:pt x="11859" y="6923"/>
                    <a:pt x="5346" y="14722"/>
                    <a:pt x="1" y="31605"/>
                  </a:cubicBezTo>
                  <a:cubicBezTo>
                    <a:pt x="1" y="31605"/>
                    <a:pt x="23861" y="29033"/>
                    <a:pt x="30540" y="25033"/>
                  </a:cubicBezTo>
                  <a:cubicBezTo>
                    <a:pt x="33850" y="23056"/>
                    <a:pt x="37779" y="19115"/>
                    <a:pt x="38208" y="14234"/>
                  </a:cubicBezTo>
                  <a:cubicBezTo>
                    <a:pt x="38880" y="6394"/>
                    <a:pt x="32633" y="1"/>
                    <a:pt x="251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1034" name="Google Shape;1034;p55"/>
            <p:cNvSpPr/>
            <p:nvPr/>
          </p:nvSpPr>
          <p:spPr>
            <a:xfrm>
              <a:off x="3310873" y="3477671"/>
              <a:ext cx="1055644" cy="854650"/>
            </a:xfrm>
            <a:custGeom>
              <a:rect b="b" l="l" r="r" t="t"/>
              <a:pathLst>
                <a:path extrusionOk="0" fill="none" h="29314" w="36208">
                  <a:moveTo>
                    <a:pt x="1" y="29314"/>
                  </a:moveTo>
                  <a:cubicBezTo>
                    <a:pt x="5168" y="13716"/>
                    <a:pt x="11288" y="6454"/>
                    <a:pt x="15574" y="3120"/>
                  </a:cubicBezTo>
                  <a:lnTo>
                    <a:pt x="15598" y="3096"/>
                  </a:lnTo>
                  <a:lnTo>
                    <a:pt x="15622" y="3072"/>
                  </a:lnTo>
                  <a:cubicBezTo>
                    <a:pt x="16836" y="1977"/>
                    <a:pt x="18277" y="1143"/>
                    <a:pt x="19836" y="620"/>
                  </a:cubicBezTo>
                  <a:lnTo>
                    <a:pt x="19860" y="608"/>
                  </a:lnTo>
                  <a:cubicBezTo>
                    <a:pt x="20063" y="536"/>
                    <a:pt x="20241" y="477"/>
                    <a:pt x="20384" y="441"/>
                  </a:cubicBezTo>
                  <a:lnTo>
                    <a:pt x="20896" y="322"/>
                  </a:lnTo>
                  <a:cubicBezTo>
                    <a:pt x="21801" y="108"/>
                    <a:pt x="22718" y="0"/>
                    <a:pt x="23646" y="0"/>
                  </a:cubicBezTo>
                  <a:cubicBezTo>
                    <a:pt x="23992" y="0"/>
                    <a:pt x="24349" y="12"/>
                    <a:pt x="24682" y="48"/>
                  </a:cubicBezTo>
                  <a:cubicBezTo>
                    <a:pt x="31314" y="620"/>
                    <a:pt x="36208" y="6454"/>
                    <a:pt x="35648" y="13074"/>
                  </a:cubicBezTo>
                  <a:cubicBezTo>
                    <a:pt x="35255" y="17515"/>
                    <a:pt x="31540" y="21229"/>
                    <a:pt x="28480" y="23063"/>
                  </a:cubicBezTo>
                  <a:cubicBezTo>
                    <a:pt x="23063" y="26313"/>
                    <a:pt x="5442" y="28647"/>
                    <a:pt x="1" y="29314"/>
                  </a:cubicBezTo>
                  <a:close/>
                </a:path>
              </a:pathLst>
            </a:custGeom>
            <a:noFill/>
            <a:ln cap="flat" cmpd="sng" w="297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55"/>
          <p:cNvGrpSpPr/>
          <p:nvPr/>
        </p:nvGrpSpPr>
        <p:grpSpPr>
          <a:xfrm>
            <a:off x="7049381" y="824428"/>
            <a:ext cx="967480" cy="1094741"/>
            <a:chOff x="4550106" y="1295303"/>
            <a:chExt cx="967480" cy="1094741"/>
          </a:xfrm>
        </p:grpSpPr>
        <p:sp>
          <p:nvSpPr>
            <p:cNvPr id="1036" name="Google Shape;1036;p55"/>
            <p:cNvSpPr/>
            <p:nvPr/>
          </p:nvSpPr>
          <p:spPr>
            <a:xfrm>
              <a:off x="4550106" y="1295303"/>
              <a:ext cx="967480" cy="1094741"/>
            </a:xfrm>
            <a:custGeom>
              <a:rect b="b" l="l" r="r" t="t"/>
              <a:pathLst>
                <a:path extrusionOk="0" h="37549" w="33184">
                  <a:moveTo>
                    <a:pt x="33184" y="0"/>
                  </a:moveTo>
                  <a:cubicBezTo>
                    <a:pt x="33183" y="0"/>
                    <a:pt x="10871" y="8763"/>
                    <a:pt x="5442" y="14335"/>
                  </a:cubicBezTo>
                  <a:cubicBezTo>
                    <a:pt x="2668" y="17193"/>
                    <a:pt x="1" y="21943"/>
                    <a:pt x="882" y="26777"/>
                  </a:cubicBezTo>
                  <a:cubicBezTo>
                    <a:pt x="2052" y="33301"/>
                    <a:pt x="7717" y="37549"/>
                    <a:pt x="13773" y="37549"/>
                  </a:cubicBezTo>
                  <a:cubicBezTo>
                    <a:pt x="15851" y="37549"/>
                    <a:pt x="17975" y="37049"/>
                    <a:pt x="19980" y="35969"/>
                  </a:cubicBezTo>
                  <a:lnTo>
                    <a:pt x="19968" y="35969"/>
                  </a:lnTo>
                  <a:cubicBezTo>
                    <a:pt x="20337" y="35802"/>
                    <a:pt x="20682" y="35588"/>
                    <a:pt x="21004" y="35350"/>
                  </a:cubicBezTo>
                  <a:cubicBezTo>
                    <a:pt x="22492" y="34361"/>
                    <a:pt x="23754" y="33076"/>
                    <a:pt x="24730" y="31575"/>
                  </a:cubicBezTo>
                  <a:cubicBezTo>
                    <a:pt x="28207" y="26920"/>
                    <a:pt x="32445" y="17693"/>
                    <a:pt x="331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1037" name="Google Shape;1037;p55"/>
            <p:cNvSpPr/>
            <p:nvPr/>
          </p:nvSpPr>
          <p:spPr>
            <a:xfrm>
              <a:off x="4582760" y="1340056"/>
              <a:ext cx="902201" cy="1019200"/>
            </a:xfrm>
            <a:custGeom>
              <a:rect b="b" l="l" r="r" t="t"/>
              <a:pathLst>
                <a:path extrusionOk="0" fill="none" h="34958" w="30945">
                  <a:moveTo>
                    <a:pt x="12621" y="34958"/>
                  </a:moveTo>
                  <a:cubicBezTo>
                    <a:pt x="6799" y="34958"/>
                    <a:pt x="1810" y="30779"/>
                    <a:pt x="786" y="25052"/>
                  </a:cubicBezTo>
                  <a:cubicBezTo>
                    <a:pt x="0" y="20682"/>
                    <a:pt x="2334" y="16372"/>
                    <a:pt x="5144" y="13455"/>
                  </a:cubicBezTo>
                  <a:cubicBezTo>
                    <a:pt x="9513" y="8931"/>
                    <a:pt x="25837" y="1930"/>
                    <a:pt x="30944" y="1"/>
                  </a:cubicBezTo>
                  <a:cubicBezTo>
                    <a:pt x="30040" y="16443"/>
                    <a:pt x="26027" y="25064"/>
                    <a:pt x="22765" y="29421"/>
                  </a:cubicBezTo>
                  <a:lnTo>
                    <a:pt x="22741" y="29445"/>
                  </a:lnTo>
                  <a:lnTo>
                    <a:pt x="22729" y="29469"/>
                  </a:lnTo>
                  <a:cubicBezTo>
                    <a:pt x="21836" y="30850"/>
                    <a:pt x="20669" y="32029"/>
                    <a:pt x="19300" y="32945"/>
                  </a:cubicBezTo>
                  <a:lnTo>
                    <a:pt x="19276" y="32957"/>
                  </a:lnTo>
                  <a:cubicBezTo>
                    <a:pt x="19098" y="33088"/>
                    <a:pt x="18943" y="33184"/>
                    <a:pt x="18812" y="33267"/>
                  </a:cubicBezTo>
                  <a:lnTo>
                    <a:pt x="18360" y="33505"/>
                  </a:lnTo>
                  <a:cubicBezTo>
                    <a:pt x="17240" y="34112"/>
                    <a:pt x="16026" y="34529"/>
                    <a:pt x="14776" y="34755"/>
                  </a:cubicBezTo>
                  <a:cubicBezTo>
                    <a:pt x="14061" y="34886"/>
                    <a:pt x="13347" y="34946"/>
                    <a:pt x="12621" y="34946"/>
                  </a:cubicBezTo>
                  <a:close/>
                </a:path>
              </a:pathLst>
            </a:custGeom>
            <a:noFill/>
            <a:ln cap="flat" cmpd="sng" w="297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55"/>
          <p:cNvGrpSpPr/>
          <p:nvPr/>
        </p:nvGrpSpPr>
        <p:grpSpPr>
          <a:xfrm>
            <a:off x="7937030" y="3961620"/>
            <a:ext cx="1127132" cy="927391"/>
            <a:chOff x="4979530" y="2315145"/>
            <a:chExt cx="1127132" cy="927391"/>
          </a:xfrm>
        </p:grpSpPr>
        <p:sp>
          <p:nvSpPr>
            <p:cNvPr id="1039" name="Google Shape;1039;p55"/>
            <p:cNvSpPr/>
            <p:nvPr/>
          </p:nvSpPr>
          <p:spPr>
            <a:xfrm>
              <a:off x="4979530" y="2315145"/>
              <a:ext cx="1127132" cy="927391"/>
            </a:xfrm>
            <a:custGeom>
              <a:rect b="b" l="l" r="r" t="t"/>
              <a:pathLst>
                <a:path extrusionOk="0" h="31809" w="38660">
                  <a:moveTo>
                    <a:pt x="38660" y="1"/>
                  </a:moveTo>
                  <a:cubicBezTo>
                    <a:pt x="38659" y="1"/>
                    <a:pt x="15073" y="2799"/>
                    <a:pt x="8180" y="6823"/>
                  </a:cubicBezTo>
                  <a:cubicBezTo>
                    <a:pt x="4262" y="9109"/>
                    <a:pt x="988" y="12788"/>
                    <a:pt x="607" y="17693"/>
                  </a:cubicBezTo>
                  <a:cubicBezTo>
                    <a:pt x="0" y="25486"/>
                    <a:pt x="6231" y="31808"/>
                    <a:pt x="13623" y="31808"/>
                  </a:cubicBezTo>
                  <a:cubicBezTo>
                    <a:pt x="14645" y="31808"/>
                    <a:pt x="15689" y="31687"/>
                    <a:pt x="16740" y="31433"/>
                  </a:cubicBezTo>
                  <a:cubicBezTo>
                    <a:pt x="17133" y="31362"/>
                    <a:pt x="17526" y="31242"/>
                    <a:pt x="17895" y="31100"/>
                  </a:cubicBezTo>
                  <a:cubicBezTo>
                    <a:pt x="19586" y="30516"/>
                    <a:pt x="21145" y="29599"/>
                    <a:pt x="22467" y="28397"/>
                  </a:cubicBezTo>
                  <a:cubicBezTo>
                    <a:pt x="27015" y="24777"/>
                    <a:pt x="33457" y="16931"/>
                    <a:pt x="386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1040" name="Google Shape;1040;p55"/>
            <p:cNvSpPr/>
            <p:nvPr/>
          </p:nvSpPr>
          <p:spPr>
            <a:xfrm>
              <a:off x="5012505" y="2350539"/>
              <a:ext cx="1050775" cy="861268"/>
            </a:xfrm>
            <a:custGeom>
              <a:rect b="b" l="l" r="r" t="t"/>
              <a:pathLst>
                <a:path extrusionOk="0" fill="none" h="29541" w="36041">
                  <a:moveTo>
                    <a:pt x="12525" y="29540"/>
                  </a:moveTo>
                  <a:cubicBezTo>
                    <a:pt x="12216" y="29540"/>
                    <a:pt x="11894" y="29528"/>
                    <a:pt x="11573" y="29505"/>
                  </a:cubicBezTo>
                  <a:cubicBezTo>
                    <a:pt x="4953" y="28981"/>
                    <a:pt x="0" y="23182"/>
                    <a:pt x="524" y="16551"/>
                  </a:cubicBezTo>
                  <a:cubicBezTo>
                    <a:pt x="798" y="13062"/>
                    <a:pt x="2798" y="9383"/>
                    <a:pt x="7668" y="6466"/>
                  </a:cubicBezTo>
                  <a:cubicBezTo>
                    <a:pt x="13061" y="3228"/>
                    <a:pt x="30611" y="584"/>
                    <a:pt x="36040" y="1"/>
                  </a:cubicBezTo>
                  <a:cubicBezTo>
                    <a:pt x="31004" y="15670"/>
                    <a:pt x="24932" y="22968"/>
                    <a:pt x="20669" y="26361"/>
                  </a:cubicBezTo>
                  <a:lnTo>
                    <a:pt x="20645" y="26385"/>
                  </a:lnTo>
                  <a:lnTo>
                    <a:pt x="20622" y="26409"/>
                  </a:lnTo>
                  <a:cubicBezTo>
                    <a:pt x="19407" y="27516"/>
                    <a:pt x="17978" y="28362"/>
                    <a:pt x="16431" y="28885"/>
                  </a:cubicBezTo>
                  <a:lnTo>
                    <a:pt x="16407" y="28897"/>
                  </a:lnTo>
                  <a:cubicBezTo>
                    <a:pt x="16193" y="28981"/>
                    <a:pt x="16026" y="29040"/>
                    <a:pt x="15871" y="29076"/>
                  </a:cubicBezTo>
                  <a:lnTo>
                    <a:pt x="15359" y="29207"/>
                  </a:lnTo>
                  <a:cubicBezTo>
                    <a:pt x="14430" y="29433"/>
                    <a:pt x="13478" y="29540"/>
                    <a:pt x="12525" y="29540"/>
                  </a:cubicBezTo>
                  <a:close/>
                </a:path>
              </a:pathLst>
            </a:custGeom>
            <a:noFill/>
            <a:ln cap="flat" cmpd="sng" w="297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55"/>
          <p:cNvGrpSpPr/>
          <p:nvPr/>
        </p:nvGrpSpPr>
        <p:grpSpPr>
          <a:xfrm>
            <a:off x="7410758" y="2914025"/>
            <a:ext cx="1269817" cy="827973"/>
            <a:chOff x="4911483" y="3384900"/>
            <a:chExt cx="1269817" cy="827973"/>
          </a:xfrm>
        </p:grpSpPr>
        <p:sp>
          <p:nvSpPr>
            <p:cNvPr id="1042" name="Google Shape;1042;p55"/>
            <p:cNvSpPr/>
            <p:nvPr/>
          </p:nvSpPr>
          <p:spPr>
            <a:xfrm>
              <a:off x="4911483" y="3384900"/>
              <a:ext cx="1269817" cy="827973"/>
            </a:xfrm>
            <a:custGeom>
              <a:rect b="b" l="l" r="r" t="t"/>
              <a:pathLst>
                <a:path extrusionOk="0" h="28399" w="43554">
                  <a:moveTo>
                    <a:pt x="14958" y="0"/>
                  </a:moveTo>
                  <a:cubicBezTo>
                    <a:pt x="13608" y="0"/>
                    <a:pt x="12253" y="216"/>
                    <a:pt x="10954" y="730"/>
                  </a:cubicBezTo>
                  <a:cubicBezTo>
                    <a:pt x="2667" y="4004"/>
                    <a:pt x="0" y="14410"/>
                    <a:pt x="5680" y="21268"/>
                  </a:cubicBezTo>
                  <a:cubicBezTo>
                    <a:pt x="5930" y="21589"/>
                    <a:pt x="6203" y="21887"/>
                    <a:pt x="6501" y="22161"/>
                  </a:cubicBezTo>
                  <a:cubicBezTo>
                    <a:pt x="7763" y="23411"/>
                    <a:pt x="9263" y="24411"/>
                    <a:pt x="10930" y="25066"/>
                  </a:cubicBezTo>
                  <a:cubicBezTo>
                    <a:pt x="14504" y="26768"/>
                    <a:pt x="20225" y="28398"/>
                    <a:pt x="29030" y="28398"/>
                  </a:cubicBezTo>
                  <a:cubicBezTo>
                    <a:pt x="33160" y="28398"/>
                    <a:pt x="37969" y="28040"/>
                    <a:pt x="43553" y="27162"/>
                  </a:cubicBezTo>
                  <a:cubicBezTo>
                    <a:pt x="43553" y="27162"/>
                    <a:pt x="30718" y="6778"/>
                    <a:pt x="24039" y="2766"/>
                  </a:cubicBezTo>
                  <a:cubicBezTo>
                    <a:pt x="21721" y="1368"/>
                    <a:pt x="18358" y="0"/>
                    <a:pt x="149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p:txBody>
        </p:sp>
        <p:sp>
          <p:nvSpPr>
            <p:cNvPr id="1043" name="Google Shape;1043;p55"/>
            <p:cNvSpPr/>
            <p:nvPr/>
          </p:nvSpPr>
          <p:spPr>
            <a:xfrm>
              <a:off x="4947926" y="3415192"/>
              <a:ext cx="1181652" cy="766835"/>
            </a:xfrm>
            <a:custGeom>
              <a:rect b="b" l="l" r="r" t="t"/>
              <a:pathLst>
                <a:path extrusionOk="0" fill="none" h="26302" w="40530">
                  <a:moveTo>
                    <a:pt x="27778" y="26301"/>
                  </a:moveTo>
                  <a:cubicBezTo>
                    <a:pt x="20670" y="26301"/>
                    <a:pt x="14562" y="25182"/>
                    <a:pt x="10133" y="23075"/>
                  </a:cubicBezTo>
                  <a:lnTo>
                    <a:pt x="10097" y="23063"/>
                  </a:lnTo>
                  <a:lnTo>
                    <a:pt x="10061" y="23039"/>
                  </a:lnTo>
                  <a:cubicBezTo>
                    <a:pt x="8537" y="22444"/>
                    <a:pt x="7144" y="21527"/>
                    <a:pt x="5989" y="20372"/>
                  </a:cubicBezTo>
                  <a:lnTo>
                    <a:pt x="5966" y="20348"/>
                  </a:lnTo>
                  <a:cubicBezTo>
                    <a:pt x="5799" y="20205"/>
                    <a:pt x="5668" y="20062"/>
                    <a:pt x="5573" y="19955"/>
                  </a:cubicBezTo>
                  <a:lnTo>
                    <a:pt x="5239" y="19550"/>
                  </a:lnTo>
                  <a:cubicBezTo>
                    <a:pt x="0" y="13252"/>
                    <a:pt x="2465" y="3667"/>
                    <a:pt x="10085" y="667"/>
                  </a:cubicBezTo>
                  <a:cubicBezTo>
                    <a:pt x="11240" y="215"/>
                    <a:pt x="12454" y="0"/>
                    <a:pt x="13693" y="12"/>
                  </a:cubicBezTo>
                  <a:cubicBezTo>
                    <a:pt x="17491" y="12"/>
                    <a:pt x="20932" y="1846"/>
                    <a:pt x="22241" y="2632"/>
                  </a:cubicBezTo>
                  <a:cubicBezTo>
                    <a:pt x="27647" y="5882"/>
                    <a:pt x="37553" y="20729"/>
                    <a:pt x="40529" y="25325"/>
                  </a:cubicBezTo>
                  <a:cubicBezTo>
                    <a:pt x="36303" y="25944"/>
                    <a:pt x="32040" y="26277"/>
                    <a:pt x="27766" y="26301"/>
                  </a:cubicBezTo>
                  <a:close/>
                </a:path>
              </a:pathLst>
            </a:custGeom>
            <a:noFill/>
            <a:ln cap="flat" cmpd="sng" w="297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55"/>
          <p:cNvGrpSpPr/>
          <p:nvPr/>
        </p:nvGrpSpPr>
        <p:grpSpPr>
          <a:xfrm>
            <a:off x="5937206" y="943818"/>
            <a:ext cx="1044536" cy="1065703"/>
            <a:chOff x="3437931" y="1414693"/>
            <a:chExt cx="1044536" cy="1065703"/>
          </a:xfrm>
        </p:grpSpPr>
        <p:sp>
          <p:nvSpPr>
            <p:cNvPr id="1045" name="Google Shape;1045;p55"/>
            <p:cNvSpPr/>
            <p:nvPr/>
          </p:nvSpPr>
          <p:spPr>
            <a:xfrm>
              <a:off x="3437931" y="1414693"/>
              <a:ext cx="1044536" cy="1065703"/>
            </a:xfrm>
            <a:custGeom>
              <a:rect b="b" l="l" r="r" t="t"/>
              <a:pathLst>
                <a:path extrusionOk="0" h="36553" w="35827">
                  <a:moveTo>
                    <a:pt x="0" y="1"/>
                  </a:moveTo>
                  <a:cubicBezTo>
                    <a:pt x="0" y="1"/>
                    <a:pt x="4025" y="24028"/>
                    <a:pt x="9192" y="29850"/>
                  </a:cubicBezTo>
                  <a:cubicBezTo>
                    <a:pt x="11657" y="32624"/>
                    <a:pt x="15705" y="36553"/>
                    <a:pt x="20622" y="36553"/>
                  </a:cubicBezTo>
                  <a:cubicBezTo>
                    <a:pt x="29516" y="36541"/>
                    <a:pt x="35826" y="27838"/>
                    <a:pt x="33052" y="19384"/>
                  </a:cubicBezTo>
                  <a:cubicBezTo>
                    <a:pt x="32945" y="18991"/>
                    <a:pt x="32802" y="18610"/>
                    <a:pt x="32623" y="18253"/>
                  </a:cubicBezTo>
                  <a:cubicBezTo>
                    <a:pt x="31909" y="16622"/>
                    <a:pt x="30873" y="15145"/>
                    <a:pt x="29575" y="13919"/>
                  </a:cubicBezTo>
                  <a:cubicBezTo>
                    <a:pt x="25611" y="9669"/>
                    <a:pt x="17276" y="385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latin typeface="Fira Sans Extra Condensed"/>
                <a:ea typeface="Fira Sans Extra Condensed"/>
                <a:cs typeface="Fira Sans Extra Condensed"/>
                <a:sym typeface="Fira Sans Extra Condensed"/>
              </a:endParaRPr>
            </a:p>
          </p:txBody>
        </p:sp>
        <p:sp>
          <p:nvSpPr>
            <p:cNvPr id="1046" name="Google Shape;1046;p55"/>
            <p:cNvSpPr/>
            <p:nvPr/>
          </p:nvSpPr>
          <p:spPr>
            <a:xfrm>
              <a:off x="3476095" y="1454956"/>
              <a:ext cx="970949" cy="994914"/>
            </a:xfrm>
            <a:custGeom>
              <a:rect b="b" l="l" r="r" t="t"/>
              <a:pathLst>
                <a:path extrusionOk="0" fill="none" h="34125" w="33303">
                  <a:moveTo>
                    <a:pt x="19313" y="34124"/>
                  </a:moveTo>
                  <a:cubicBezTo>
                    <a:pt x="15932" y="34124"/>
                    <a:pt x="12455" y="32041"/>
                    <a:pt x="8669" y="27778"/>
                  </a:cubicBezTo>
                  <a:cubicBezTo>
                    <a:pt x="4502" y="23075"/>
                    <a:pt x="989" y="5371"/>
                    <a:pt x="1" y="1"/>
                  </a:cubicBezTo>
                  <a:cubicBezTo>
                    <a:pt x="16015" y="3811"/>
                    <a:pt x="23790" y="9276"/>
                    <a:pt x="27493" y="13253"/>
                  </a:cubicBezTo>
                  <a:lnTo>
                    <a:pt x="27516" y="13276"/>
                  </a:lnTo>
                  <a:lnTo>
                    <a:pt x="27552" y="13300"/>
                  </a:lnTo>
                  <a:cubicBezTo>
                    <a:pt x="28743" y="14431"/>
                    <a:pt x="29695" y="15777"/>
                    <a:pt x="30350" y="17289"/>
                  </a:cubicBezTo>
                  <a:lnTo>
                    <a:pt x="30362" y="17313"/>
                  </a:lnTo>
                  <a:cubicBezTo>
                    <a:pt x="30457" y="17515"/>
                    <a:pt x="30529" y="17682"/>
                    <a:pt x="30588" y="17825"/>
                  </a:cubicBezTo>
                  <a:lnTo>
                    <a:pt x="30743" y="18325"/>
                  </a:lnTo>
                  <a:cubicBezTo>
                    <a:pt x="33303" y="26111"/>
                    <a:pt x="27504" y="34112"/>
                    <a:pt x="19313" y="34124"/>
                  </a:cubicBezTo>
                  <a:close/>
                </a:path>
              </a:pathLst>
            </a:custGeom>
            <a:noFill/>
            <a:ln cap="flat" cmpd="sng" w="2975">
              <a:solidFill>
                <a:schemeClr val="dk2"/>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ctrTitle"/>
          </p:nvPr>
        </p:nvSpPr>
        <p:spPr>
          <a:xfrm>
            <a:off x="457200" y="1624391"/>
            <a:ext cx="3924300" cy="153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Glass-Making</a:t>
            </a:r>
            <a:endParaRPr/>
          </a:p>
        </p:txBody>
      </p:sp>
      <p:grpSp>
        <p:nvGrpSpPr>
          <p:cNvPr id="1052" name="Google Shape;1052;p56"/>
          <p:cNvGrpSpPr/>
          <p:nvPr/>
        </p:nvGrpSpPr>
        <p:grpSpPr>
          <a:xfrm flipH="1">
            <a:off x="5146921" y="428950"/>
            <a:ext cx="5228317" cy="4714552"/>
            <a:chOff x="4875150" y="28"/>
            <a:chExt cx="5413457" cy="5143522"/>
          </a:xfrm>
        </p:grpSpPr>
        <p:sp>
          <p:nvSpPr>
            <p:cNvPr id="1053" name="Google Shape;1053;p56"/>
            <p:cNvSpPr/>
            <p:nvPr/>
          </p:nvSpPr>
          <p:spPr>
            <a:xfrm>
              <a:off x="7871295" y="2544866"/>
              <a:ext cx="1776403" cy="2598671"/>
            </a:xfrm>
            <a:custGeom>
              <a:rect b="b" l="l" r="r" t="t"/>
              <a:pathLst>
                <a:path extrusionOk="0" h="50686" w="34648">
                  <a:moveTo>
                    <a:pt x="32028" y="1"/>
                  </a:moveTo>
                  <a:lnTo>
                    <a:pt x="32028" y="12"/>
                  </a:lnTo>
                  <a:lnTo>
                    <a:pt x="32028" y="5132"/>
                  </a:lnTo>
                  <a:cubicBezTo>
                    <a:pt x="32028" y="12431"/>
                    <a:pt x="26111" y="18348"/>
                    <a:pt x="18812" y="18348"/>
                  </a:cubicBezTo>
                  <a:lnTo>
                    <a:pt x="15836" y="18348"/>
                  </a:lnTo>
                  <a:cubicBezTo>
                    <a:pt x="7096" y="18348"/>
                    <a:pt x="0" y="25444"/>
                    <a:pt x="0" y="34183"/>
                  </a:cubicBezTo>
                  <a:lnTo>
                    <a:pt x="0" y="50685"/>
                  </a:lnTo>
                  <a:lnTo>
                    <a:pt x="2620" y="50685"/>
                  </a:lnTo>
                  <a:lnTo>
                    <a:pt x="2620" y="34183"/>
                  </a:lnTo>
                  <a:cubicBezTo>
                    <a:pt x="2620" y="26897"/>
                    <a:pt x="8549" y="20967"/>
                    <a:pt x="15836" y="20967"/>
                  </a:cubicBezTo>
                  <a:lnTo>
                    <a:pt x="19110" y="20967"/>
                  </a:lnTo>
                  <a:lnTo>
                    <a:pt x="19110" y="20956"/>
                  </a:lnTo>
                  <a:cubicBezTo>
                    <a:pt x="27718" y="20789"/>
                    <a:pt x="34647" y="13752"/>
                    <a:pt x="34647" y="5120"/>
                  </a:cubicBezTo>
                  <a:lnTo>
                    <a:pt x="34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8849202" y="1640245"/>
              <a:ext cx="1439405" cy="1438841"/>
            </a:xfrm>
            <a:custGeom>
              <a:rect b="b" l="l" r="r" t="t"/>
              <a:pathLst>
                <a:path extrusionOk="0" h="28064" w="28075">
                  <a:moveTo>
                    <a:pt x="28075" y="14026"/>
                  </a:moveTo>
                  <a:cubicBezTo>
                    <a:pt x="28075" y="21777"/>
                    <a:pt x="21788" y="28063"/>
                    <a:pt x="14038" y="28063"/>
                  </a:cubicBezTo>
                  <a:cubicBezTo>
                    <a:pt x="6287" y="28063"/>
                    <a:pt x="0" y="21777"/>
                    <a:pt x="0" y="14026"/>
                  </a:cubicBezTo>
                  <a:cubicBezTo>
                    <a:pt x="0" y="6275"/>
                    <a:pt x="6287" y="0"/>
                    <a:pt x="14038" y="0"/>
                  </a:cubicBezTo>
                  <a:cubicBezTo>
                    <a:pt x="21788" y="0"/>
                    <a:pt x="28075" y="6275"/>
                    <a:pt x="28075" y="14026"/>
                  </a:cubicBezTo>
                  <a:close/>
                </a:path>
              </a:pathLst>
            </a:custGeom>
            <a:gradFill>
              <a:gsLst>
                <a:gs pos="0">
                  <a:srgbClr val="CEE78C"/>
                </a:gs>
                <a:gs pos="100000">
                  <a:srgbClr val="98BD32"/>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8918774" y="1709202"/>
              <a:ext cx="1300258" cy="1300310"/>
            </a:xfrm>
            <a:custGeom>
              <a:rect b="b" l="l" r="r" t="t"/>
              <a:pathLst>
                <a:path extrusionOk="0" h="25362" w="25361">
                  <a:moveTo>
                    <a:pt x="25361" y="12681"/>
                  </a:moveTo>
                  <a:cubicBezTo>
                    <a:pt x="25361" y="19682"/>
                    <a:pt x="19681" y="25361"/>
                    <a:pt x="12681" y="25361"/>
                  </a:cubicBezTo>
                  <a:cubicBezTo>
                    <a:pt x="5680" y="25361"/>
                    <a:pt x="0" y="19682"/>
                    <a:pt x="0" y="12681"/>
                  </a:cubicBezTo>
                  <a:cubicBezTo>
                    <a:pt x="0" y="5680"/>
                    <a:pt x="5680" y="1"/>
                    <a:pt x="12681" y="1"/>
                  </a:cubicBezTo>
                  <a:cubicBezTo>
                    <a:pt x="19681" y="1"/>
                    <a:pt x="25361" y="5680"/>
                    <a:pt x="25361" y="12681"/>
                  </a:cubicBezTo>
                  <a:close/>
                </a:path>
              </a:pathLst>
            </a:custGeom>
            <a:gradFill>
              <a:gsLst>
                <a:gs pos="0">
                  <a:srgbClr val="CEE78C"/>
                </a:gs>
                <a:gs pos="100000">
                  <a:srgbClr val="98BD3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5516116" y="2544866"/>
              <a:ext cx="1776403" cy="2598671"/>
            </a:xfrm>
            <a:custGeom>
              <a:rect b="b" l="l" r="r" t="t"/>
              <a:pathLst>
                <a:path extrusionOk="0" h="50686" w="34648">
                  <a:moveTo>
                    <a:pt x="0" y="1"/>
                  </a:moveTo>
                  <a:lnTo>
                    <a:pt x="0" y="5120"/>
                  </a:lnTo>
                  <a:cubicBezTo>
                    <a:pt x="0" y="13752"/>
                    <a:pt x="6930" y="20789"/>
                    <a:pt x="15538" y="20956"/>
                  </a:cubicBezTo>
                  <a:lnTo>
                    <a:pt x="15538" y="20967"/>
                  </a:lnTo>
                  <a:lnTo>
                    <a:pt x="18812" y="20967"/>
                  </a:lnTo>
                  <a:cubicBezTo>
                    <a:pt x="26099" y="20967"/>
                    <a:pt x="32016" y="26897"/>
                    <a:pt x="32016" y="34183"/>
                  </a:cubicBezTo>
                  <a:lnTo>
                    <a:pt x="32016" y="50685"/>
                  </a:lnTo>
                  <a:lnTo>
                    <a:pt x="34647" y="50685"/>
                  </a:lnTo>
                  <a:lnTo>
                    <a:pt x="34647" y="34183"/>
                  </a:lnTo>
                  <a:cubicBezTo>
                    <a:pt x="34647" y="25444"/>
                    <a:pt x="27539" y="18348"/>
                    <a:pt x="18812" y="18348"/>
                  </a:cubicBezTo>
                  <a:lnTo>
                    <a:pt x="15836" y="18348"/>
                  </a:lnTo>
                  <a:cubicBezTo>
                    <a:pt x="8537" y="18348"/>
                    <a:pt x="2620" y="12431"/>
                    <a:pt x="2620" y="5132"/>
                  </a:cubicBezTo>
                  <a:lnTo>
                    <a:pt x="2620" y="12"/>
                  </a:ln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4875150" y="1640245"/>
              <a:ext cx="1438841" cy="1438841"/>
            </a:xfrm>
            <a:custGeom>
              <a:rect b="b" l="l" r="r" t="t"/>
              <a:pathLst>
                <a:path extrusionOk="0" h="28064" w="28064">
                  <a:moveTo>
                    <a:pt x="28064" y="14026"/>
                  </a:moveTo>
                  <a:cubicBezTo>
                    <a:pt x="28064" y="21777"/>
                    <a:pt x="21777" y="28063"/>
                    <a:pt x="14026" y="28063"/>
                  </a:cubicBezTo>
                  <a:cubicBezTo>
                    <a:pt x="6275" y="28063"/>
                    <a:pt x="1" y="21777"/>
                    <a:pt x="1" y="14026"/>
                  </a:cubicBezTo>
                  <a:cubicBezTo>
                    <a:pt x="1" y="6275"/>
                    <a:pt x="6275" y="0"/>
                    <a:pt x="14026" y="0"/>
                  </a:cubicBezTo>
                  <a:cubicBezTo>
                    <a:pt x="21777" y="0"/>
                    <a:pt x="28064" y="6275"/>
                    <a:pt x="28064" y="14026"/>
                  </a:cubicBezTo>
                  <a:close/>
                </a:path>
              </a:pathLst>
            </a:custGeom>
            <a:gradFill>
              <a:gsLst>
                <a:gs pos="0">
                  <a:srgbClr val="D5FFEB"/>
                </a:gs>
                <a:gs pos="100000">
                  <a:srgbClr val="57FAAC"/>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4949029" y="1714124"/>
              <a:ext cx="1291081" cy="1291081"/>
            </a:xfrm>
            <a:custGeom>
              <a:rect b="b" l="l" r="r" t="t"/>
              <a:pathLst>
                <a:path extrusionOk="0" h="25182" w="25182">
                  <a:moveTo>
                    <a:pt x="25182" y="12585"/>
                  </a:moveTo>
                  <a:cubicBezTo>
                    <a:pt x="25182" y="19538"/>
                    <a:pt x="19538" y="25182"/>
                    <a:pt x="12585" y="25182"/>
                  </a:cubicBezTo>
                  <a:cubicBezTo>
                    <a:pt x="5632" y="25182"/>
                    <a:pt x="0" y="19538"/>
                    <a:pt x="0" y="12585"/>
                  </a:cubicBezTo>
                  <a:cubicBezTo>
                    <a:pt x="0" y="5632"/>
                    <a:pt x="5632" y="0"/>
                    <a:pt x="12585" y="0"/>
                  </a:cubicBezTo>
                  <a:cubicBezTo>
                    <a:pt x="19538" y="0"/>
                    <a:pt x="25182" y="5632"/>
                    <a:pt x="25182" y="12585"/>
                  </a:cubicBezTo>
                  <a:close/>
                </a:path>
              </a:pathLst>
            </a:custGeom>
            <a:gradFill>
              <a:gsLst>
                <a:gs pos="0">
                  <a:srgbClr val="D5FFEB"/>
                </a:gs>
                <a:gs pos="100000">
                  <a:srgbClr val="57FAA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7639303" y="982784"/>
              <a:ext cx="1028015" cy="4160766"/>
            </a:xfrm>
            <a:custGeom>
              <a:rect b="b" l="l" r="r" t="t"/>
              <a:pathLst>
                <a:path extrusionOk="0" h="81154" w="20051">
                  <a:moveTo>
                    <a:pt x="17432" y="1"/>
                  </a:moveTo>
                  <a:lnTo>
                    <a:pt x="17432" y="21432"/>
                  </a:lnTo>
                  <a:cubicBezTo>
                    <a:pt x="17432" y="25468"/>
                    <a:pt x="14145" y="28754"/>
                    <a:pt x="10109" y="28754"/>
                  </a:cubicBezTo>
                  <a:lnTo>
                    <a:pt x="9883" y="28754"/>
                  </a:lnTo>
                  <a:cubicBezTo>
                    <a:pt x="4418" y="28790"/>
                    <a:pt x="1" y="33231"/>
                    <a:pt x="1" y="38696"/>
                  </a:cubicBezTo>
                  <a:lnTo>
                    <a:pt x="1" y="81153"/>
                  </a:lnTo>
                  <a:lnTo>
                    <a:pt x="2608" y="81153"/>
                  </a:lnTo>
                  <a:lnTo>
                    <a:pt x="2608" y="38696"/>
                  </a:lnTo>
                  <a:cubicBezTo>
                    <a:pt x="2608" y="34660"/>
                    <a:pt x="5894" y="31373"/>
                    <a:pt x="9931" y="31373"/>
                  </a:cubicBezTo>
                  <a:lnTo>
                    <a:pt x="10109" y="31373"/>
                  </a:lnTo>
                  <a:cubicBezTo>
                    <a:pt x="15586" y="31373"/>
                    <a:pt x="20051" y="26909"/>
                    <a:pt x="20051" y="21432"/>
                  </a:cubicBezTo>
                  <a:lnTo>
                    <a:pt x="2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7871910" y="28"/>
              <a:ext cx="1439457" cy="1439457"/>
            </a:xfrm>
            <a:custGeom>
              <a:rect b="b" l="l" r="r" t="t"/>
              <a:pathLst>
                <a:path extrusionOk="0" h="28076" w="28076">
                  <a:moveTo>
                    <a:pt x="28075" y="14038"/>
                  </a:moveTo>
                  <a:cubicBezTo>
                    <a:pt x="28075" y="21789"/>
                    <a:pt x="21789" y="28075"/>
                    <a:pt x="14038" y="28075"/>
                  </a:cubicBezTo>
                  <a:cubicBezTo>
                    <a:pt x="6287" y="28075"/>
                    <a:pt x="0" y="21789"/>
                    <a:pt x="0" y="14038"/>
                  </a:cubicBezTo>
                  <a:cubicBezTo>
                    <a:pt x="0" y="6287"/>
                    <a:pt x="6287" y="0"/>
                    <a:pt x="14038" y="0"/>
                  </a:cubicBezTo>
                  <a:cubicBezTo>
                    <a:pt x="21789" y="0"/>
                    <a:pt x="28075" y="6287"/>
                    <a:pt x="28075" y="14038"/>
                  </a:cubicBezTo>
                  <a:close/>
                </a:path>
              </a:pathLst>
            </a:custGeom>
            <a:gradFill>
              <a:gsLst>
                <a:gs pos="0">
                  <a:srgbClr val="B1E9B7"/>
                </a:gs>
                <a:gs pos="100000">
                  <a:srgbClr val="52C65D"/>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7951839" y="80008"/>
              <a:ext cx="1279545" cy="1279494"/>
            </a:xfrm>
            <a:custGeom>
              <a:rect b="b" l="l" r="r" t="t"/>
              <a:pathLst>
                <a:path extrusionOk="0" h="24956" w="24957">
                  <a:moveTo>
                    <a:pt x="24956" y="12478"/>
                  </a:moveTo>
                  <a:cubicBezTo>
                    <a:pt x="24956" y="19372"/>
                    <a:pt x="19372" y="24956"/>
                    <a:pt x="12479" y="24956"/>
                  </a:cubicBezTo>
                  <a:cubicBezTo>
                    <a:pt x="5585" y="24956"/>
                    <a:pt x="1" y="19372"/>
                    <a:pt x="1" y="12478"/>
                  </a:cubicBezTo>
                  <a:cubicBezTo>
                    <a:pt x="1" y="5584"/>
                    <a:pt x="5585" y="0"/>
                    <a:pt x="12479" y="0"/>
                  </a:cubicBezTo>
                  <a:cubicBezTo>
                    <a:pt x="19372" y="0"/>
                    <a:pt x="24956" y="5584"/>
                    <a:pt x="24956" y="12478"/>
                  </a:cubicBezTo>
                  <a:close/>
                </a:path>
              </a:pathLst>
            </a:custGeom>
            <a:gradFill>
              <a:gsLst>
                <a:gs pos="0">
                  <a:srgbClr val="B1E9B7"/>
                </a:gs>
                <a:gs pos="100000">
                  <a:srgbClr val="52C65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6497048" y="982784"/>
              <a:ext cx="1028015" cy="4160766"/>
            </a:xfrm>
            <a:custGeom>
              <a:rect b="b" l="l" r="r" t="t"/>
              <a:pathLst>
                <a:path extrusionOk="0" h="81154" w="20051">
                  <a:moveTo>
                    <a:pt x="1" y="1"/>
                  </a:moveTo>
                  <a:lnTo>
                    <a:pt x="1" y="21432"/>
                  </a:lnTo>
                  <a:cubicBezTo>
                    <a:pt x="1" y="26909"/>
                    <a:pt x="4465" y="31373"/>
                    <a:pt x="9942" y="31373"/>
                  </a:cubicBezTo>
                  <a:lnTo>
                    <a:pt x="10121" y="31373"/>
                  </a:lnTo>
                  <a:cubicBezTo>
                    <a:pt x="14157" y="31373"/>
                    <a:pt x="17443" y="34660"/>
                    <a:pt x="17443" y="38696"/>
                  </a:cubicBezTo>
                  <a:lnTo>
                    <a:pt x="17443" y="81153"/>
                  </a:lnTo>
                  <a:lnTo>
                    <a:pt x="20051" y="81153"/>
                  </a:lnTo>
                  <a:lnTo>
                    <a:pt x="20051" y="38696"/>
                  </a:lnTo>
                  <a:cubicBezTo>
                    <a:pt x="20051" y="33231"/>
                    <a:pt x="15633" y="28790"/>
                    <a:pt x="10168" y="28754"/>
                  </a:cubicBezTo>
                  <a:lnTo>
                    <a:pt x="9942" y="28754"/>
                  </a:lnTo>
                  <a:cubicBezTo>
                    <a:pt x="5906" y="28754"/>
                    <a:pt x="2620" y="25468"/>
                    <a:pt x="2620" y="21432"/>
                  </a:cubicBezTo>
                  <a:lnTo>
                    <a:pt x="26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5852441" y="28"/>
              <a:ext cx="1438841" cy="1439457"/>
            </a:xfrm>
            <a:custGeom>
              <a:rect b="b" l="l" r="r" t="t"/>
              <a:pathLst>
                <a:path extrusionOk="0" h="28076" w="28064">
                  <a:moveTo>
                    <a:pt x="28064" y="14038"/>
                  </a:moveTo>
                  <a:cubicBezTo>
                    <a:pt x="28064" y="21789"/>
                    <a:pt x="21789" y="28075"/>
                    <a:pt x="14026" y="28075"/>
                  </a:cubicBezTo>
                  <a:cubicBezTo>
                    <a:pt x="6275" y="28075"/>
                    <a:pt x="1" y="21789"/>
                    <a:pt x="1" y="14038"/>
                  </a:cubicBezTo>
                  <a:cubicBezTo>
                    <a:pt x="1" y="6287"/>
                    <a:pt x="6275" y="0"/>
                    <a:pt x="14026" y="0"/>
                  </a:cubicBezTo>
                  <a:cubicBezTo>
                    <a:pt x="21789" y="0"/>
                    <a:pt x="28064" y="6287"/>
                    <a:pt x="28064" y="14038"/>
                  </a:cubicBezTo>
                  <a:close/>
                </a:path>
              </a:pathLst>
            </a:custGeom>
            <a:gradFill>
              <a:gsLst>
                <a:gs pos="0">
                  <a:srgbClr val="00FFFF"/>
                </a:gs>
                <a:gs pos="100000">
                  <a:schemeClr val="accent1"/>
                </a:gs>
              </a:gsLst>
              <a:lin ang="5400012" scaled="0"/>
            </a:gradFill>
            <a:ln>
              <a:noFill/>
            </a:ln>
            <a:effectLst>
              <a:outerShdw blurRad="385763" rotWithShape="0" algn="bl" dir="3480000" dist="190500">
                <a:srgbClr val="000000">
                  <a:alpha val="2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5926320" y="74471"/>
              <a:ext cx="1291081" cy="1290517"/>
            </a:xfrm>
            <a:custGeom>
              <a:rect b="b" l="l" r="r" t="t"/>
              <a:pathLst>
                <a:path extrusionOk="0" h="25171" w="25182">
                  <a:moveTo>
                    <a:pt x="25182" y="12586"/>
                  </a:moveTo>
                  <a:cubicBezTo>
                    <a:pt x="25182" y="19539"/>
                    <a:pt x="19550" y="25171"/>
                    <a:pt x="12585" y="25171"/>
                  </a:cubicBezTo>
                  <a:cubicBezTo>
                    <a:pt x="5632" y="25171"/>
                    <a:pt x="0" y="19539"/>
                    <a:pt x="0" y="12586"/>
                  </a:cubicBezTo>
                  <a:cubicBezTo>
                    <a:pt x="0" y="5633"/>
                    <a:pt x="5632" y="1"/>
                    <a:pt x="12585" y="1"/>
                  </a:cubicBezTo>
                  <a:cubicBezTo>
                    <a:pt x="19550" y="1"/>
                    <a:pt x="25182" y="5633"/>
                    <a:pt x="25182" y="12586"/>
                  </a:cubicBezTo>
                  <a:close/>
                </a:path>
              </a:pathLst>
            </a:custGeom>
            <a:gradFill>
              <a:gsLst>
                <a:gs pos="0">
                  <a:srgbClr val="00FFFF"/>
                </a:gs>
                <a:gs pos="100000">
                  <a:schemeClr val="accen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57"/>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070" name="Google Shape;1070;p57"/>
          <p:cNvPicPr preferRelativeResize="0"/>
          <p:nvPr/>
        </p:nvPicPr>
        <p:blipFill>
          <a:blip r:embed="rId3">
            <a:alphaModFix/>
          </a:blip>
          <a:stretch>
            <a:fillRect/>
          </a:stretch>
        </p:blipFill>
        <p:spPr>
          <a:xfrm>
            <a:off x="152400" y="106975"/>
            <a:ext cx="8682900" cy="48841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58"/>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076" name="Google Shape;1076;p58"/>
          <p:cNvPicPr preferRelativeResize="0"/>
          <p:nvPr/>
        </p:nvPicPr>
        <p:blipFill>
          <a:blip r:embed="rId3">
            <a:alphaModFix/>
          </a:blip>
          <a:stretch>
            <a:fillRect/>
          </a:stretch>
        </p:blipFill>
        <p:spPr>
          <a:xfrm>
            <a:off x="152400" y="83500"/>
            <a:ext cx="8724624" cy="4907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59"/>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082" name="Google Shape;1082;p59"/>
          <p:cNvPicPr preferRelativeResize="0"/>
          <p:nvPr/>
        </p:nvPicPr>
        <p:blipFill>
          <a:blip r:embed="rId3">
            <a:alphaModFix/>
          </a:blip>
          <a:stretch>
            <a:fillRect/>
          </a:stretch>
        </p:blipFill>
        <p:spPr>
          <a:xfrm>
            <a:off x="152400" y="83500"/>
            <a:ext cx="8724624" cy="490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7"/>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 25</a:t>
            </a:r>
            <a:endParaRPr/>
          </a:p>
        </p:txBody>
      </p:sp>
      <p:sp>
        <p:nvSpPr>
          <p:cNvPr id="517" name="Google Shape;517;p17"/>
          <p:cNvSpPr/>
          <p:nvPr/>
        </p:nvSpPr>
        <p:spPr>
          <a:xfrm>
            <a:off x="2685827" y="1303143"/>
            <a:ext cx="713900" cy="3383761"/>
          </a:xfrm>
          <a:custGeom>
            <a:rect b="b" l="l" r="r" t="t"/>
            <a:pathLst>
              <a:path extrusionOk="0" h="96280" w="20313">
                <a:moveTo>
                  <a:pt x="1765" y="0"/>
                </a:moveTo>
                <a:cubicBezTo>
                  <a:pt x="1521" y="0"/>
                  <a:pt x="1274" y="64"/>
                  <a:pt x="1048" y="197"/>
                </a:cubicBezTo>
                <a:cubicBezTo>
                  <a:pt x="382" y="589"/>
                  <a:pt x="167" y="1447"/>
                  <a:pt x="560" y="2113"/>
                </a:cubicBezTo>
                <a:cubicBezTo>
                  <a:pt x="17372" y="30498"/>
                  <a:pt x="17372" y="65776"/>
                  <a:pt x="560" y="94160"/>
                </a:cubicBezTo>
                <a:cubicBezTo>
                  <a:pt x="1" y="95089"/>
                  <a:pt x="679" y="96280"/>
                  <a:pt x="1763" y="96280"/>
                </a:cubicBezTo>
                <a:cubicBezTo>
                  <a:pt x="2251" y="96280"/>
                  <a:pt x="2715" y="96018"/>
                  <a:pt x="2965" y="95589"/>
                </a:cubicBezTo>
                <a:cubicBezTo>
                  <a:pt x="20313" y="66336"/>
                  <a:pt x="20313" y="29938"/>
                  <a:pt x="2965" y="685"/>
                </a:cubicBezTo>
                <a:cubicBezTo>
                  <a:pt x="2705" y="243"/>
                  <a:pt x="2242"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17"/>
          <p:cNvGrpSpPr/>
          <p:nvPr/>
        </p:nvGrpSpPr>
        <p:grpSpPr>
          <a:xfrm>
            <a:off x="2582466" y="2477900"/>
            <a:ext cx="664522" cy="185425"/>
            <a:chOff x="2582466" y="2477900"/>
            <a:chExt cx="664522" cy="185425"/>
          </a:xfrm>
        </p:grpSpPr>
        <p:sp>
          <p:nvSpPr>
            <p:cNvPr id="519" name="Google Shape;519;p17"/>
            <p:cNvSpPr/>
            <p:nvPr/>
          </p:nvSpPr>
          <p:spPr>
            <a:xfrm>
              <a:off x="3087113" y="2477900"/>
              <a:ext cx="159875" cy="160296"/>
            </a:xfrm>
            <a:custGeom>
              <a:rect b="b" l="l" r="r" t="t"/>
              <a:pathLst>
                <a:path extrusionOk="0" h="4561" w="4549">
                  <a:moveTo>
                    <a:pt x="2275" y="1"/>
                  </a:moveTo>
                  <a:cubicBezTo>
                    <a:pt x="1025" y="1"/>
                    <a:pt x="1" y="1025"/>
                    <a:pt x="1" y="2287"/>
                  </a:cubicBezTo>
                  <a:cubicBezTo>
                    <a:pt x="1" y="3537"/>
                    <a:pt x="1025" y="4561"/>
                    <a:pt x="2275" y="4561"/>
                  </a:cubicBezTo>
                  <a:cubicBezTo>
                    <a:pt x="3537" y="4561"/>
                    <a:pt x="4549" y="3537"/>
                    <a:pt x="4549" y="2287"/>
                  </a:cubicBezTo>
                  <a:cubicBezTo>
                    <a:pt x="4549" y="1025"/>
                    <a:pt x="3537" y="1"/>
                    <a:pt x="2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2582466" y="2558241"/>
              <a:ext cx="459064" cy="105084"/>
            </a:xfrm>
            <a:custGeom>
              <a:rect b="b" l="l" r="r" t="t"/>
              <a:pathLst>
                <a:path extrusionOk="0" fill="none" h="2990" w="13062">
                  <a:moveTo>
                    <a:pt x="13062" y="1"/>
                  </a:moveTo>
                  <a:lnTo>
                    <a:pt x="1" y="2989"/>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17"/>
          <p:cNvGrpSpPr/>
          <p:nvPr/>
        </p:nvGrpSpPr>
        <p:grpSpPr>
          <a:xfrm>
            <a:off x="2153556" y="1602930"/>
            <a:ext cx="847381" cy="671234"/>
            <a:chOff x="2153556" y="1602930"/>
            <a:chExt cx="847381" cy="671234"/>
          </a:xfrm>
        </p:grpSpPr>
        <p:sp>
          <p:nvSpPr>
            <p:cNvPr id="522" name="Google Shape;522;p17"/>
            <p:cNvSpPr/>
            <p:nvPr/>
          </p:nvSpPr>
          <p:spPr>
            <a:xfrm>
              <a:off x="2840641" y="1602930"/>
              <a:ext cx="160296" cy="159910"/>
            </a:xfrm>
            <a:custGeom>
              <a:rect b="b" l="l" r="r" t="t"/>
              <a:pathLst>
                <a:path extrusionOk="0" h="4550" w="4561">
                  <a:moveTo>
                    <a:pt x="2275" y="1"/>
                  </a:moveTo>
                  <a:cubicBezTo>
                    <a:pt x="1025" y="1"/>
                    <a:pt x="1" y="1013"/>
                    <a:pt x="1" y="2275"/>
                  </a:cubicBezTo>
                  <a:cubicBezTo>
                    <a:pt x="1" y="3525"/>
                    <a:pt x="1025" y="4549"/>
                    <a:pt x="2275" y="4549"/>
                  </a:cubicBezTo>
                  <a:cubicBezTo>
                    <a:pt x="3537" y="4549"/>
                    <a:pt x="4561" y="3525"/>
                    <a:pt x="4561" y="2275"/>
                  </a:cubicBezTo>
                  <a:cubicBezTo>
                    <a:pt x="4561" y="1013"/>
                    <a:pt x="3537" y="1"/>
                    <a:pt x="22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2153556" y="1703374"/>
              <a:ext cx="646527" cy="570790"/>
            </a:xfrm>
            <a:custGeom>
              <a:rect b="b" l="l" r="r" t="t"/>
              <a:pathLst>
                <a:path extrusionOk="0" fill="none" h="16241" w="18396">
                  <a:moveTo>
                    <a:pt x="18396" y="0"/>
                  </a:moveTo>
                  <a:lnTo>
                    <a:pt x="1" y="1624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17"/>
          <p:cNvGrpSpPr/>
          <p:nvPr/>
        </p:nvGrpSpPr>
        <p:grpSpPr>
          <a:xfrm>
            <a:off x="2582466" y="3326511"/>
            <a:ext cx="664522" cy="185425"/>
            <a:chOff x="2582466" y="3326511"/>
            <a:chExt cx="664522" cy="185425"/>
          </a:xfrm>
        </p:grpSpPr>
        <p:sp>
          <p:nvSpPr>
            <p:cNvPr id="525" name="Google Shape;525;p17"/>
            <p:cNvSpPr/>
            <p:nvPr/>
          </p:nvSpPr>
          <p:spPr>
            <a:xfrm>
              <a:off x="3087113" y="3351604"/>
              <a:ext cx="159875" cy="160331"/>
            </a:xfrm>
            <a:custGeom>
              <a:rect b="b" l="l" r="r" t="t"/>
              <a:pathLst>
                <a:path extrusionOk="0" h="4562" w="4549">
                  <a:moveTo>
                    <a:pt x="2275" y="1"/>
                  </a:moveTo>
                  <a:cubicBezTo>
                    <a:pt x="1025" y="1"/>
                    <a:pt x="1" y="1025"/>
                    <a:pt x="1" y="2275"/>
                  </a:cubicBezTo>
                  <a:cubicBezTo>
                    <a:pt x="1" y="3537"/>
                    <a:pt x="1025" y="4561"/>
                    <a:pt x="2275" y="4561"/>
                  </a:cubicBezTo>
                  <a:cubicBezTo>
                    <a:pt x="3537" y="4561"/>
                    <a:pt x="4549" y="3537"/>
                    <a:pt x="4549" y="2275"/>
                  </a:cubicBezTo>
                  <a:cubicBezTo>
                    <a:pt x="4549" y="1025"/>
                    <a:pt x="3537" y="1"/>
                    <a:pt x="2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7"/>
            <p:cNvSpPr/>
            <p:nvPr/>
          </p:nvSpPr>
          <p:spPr>
            <a:xfrm>
              <a:off x="2582466" y="3326511"/>
              <a:ext cx="459064" cy="105084"/>
            </a:xfrm>
            <a:custGeom>
              <a:rect b="b" l="l" r="r" t="t"/>
              <a:pathLst>
                <a:path extrusionOk="0" fill="none" h="2990" w="13062">
                  <a:moveTo>
                    <a:pt x="13062" y="2989"/>
                  </a:moveTo>
                  <a:lnTo>
                    <a:pt x="1"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7"/>
          <p:cNvGrpSpPr/>
          <p:nvPr/>
        </p:nvGrpSpPr>
        <p:grpSpPr>
          <a:xfrm>
            <a:off x="3067467" y="3944149"/>
            <a:ext cx="5402138" cy="723108"/>
            <a:chOff x="3067467" y="3944149"/>
            <a:chExt cx="5402138" cy="723108"/>
          </a:xfrm>
        </p:grpSpPr>
        <p:grpSp>
          <p:nvGrpSpPr>
            <p:cNvPr id="528" name="Google Shape;528;p17"/>
            <p:cNvGrpSpPr/>
            <p:nvPr/>
          </p:nvGrpSpPr>
          <p:grpSpPr>
            <a:xfrm>
              <a:off x="3628592" y="3973425"/>
              <a:ext cx="4841013" cy="664200"/>
              <a:chOff x="3628592" y="3973425"/>
              <a:chExt cx="4841013" cy="664200"/>
            </a:xfrm>
          </p:grpSpPr>
          <p:sp>
            <p:nvSpPr>
              <p:cNvPr id="529" name="Google Shape;529;p17"/>
              <p:cNvSpPr/>
              <p:nvPr/>
            </p:nvSpPr>
            <p:spPr>
              <a:xfrm>
                <a:off x="3628592" y="3973425"/>
                <a:ext cx="4841013" cy="664100"/>
              </a:xfrm>
              <a:custGeom>
                <a:rect b="b" l="l" r="r" t="t"/>
                <a:pathLst>
                  <a:path extrusionOk="0" h="18896" w="137744">
                    <a:moveTo>
                      <a:pt x="10918" y="1"/>
                    </a:moveTo>
                    <a:cubicBezTo>
                      <a:pt x="6144" y="1"/>
                      <a:pt x="2132" y="3549"/>
                      <a:pt x="1536" y="8287"/>
                    </a:cubicBezTo>
                    <a:lnTo>
                      <a:pt x="0" y="9442"/>
                    </a:lnTo>
                    <a:lnTo>
                      <a:pt x="1536" y="10609"/>
                    </a:lnTo>
                    <a:cubicBezTo>
                      <a:pt x="2132" y="15336"/>
                      <a:pt x="6144" y="18896"/>
                      <a:pt x="10918" y="18896"/>
                    </a:cubicBezTo>
                    <a:lnTo>
                      <a:pt x="128302" y="18896"/>
                    </a:lnTo>
                    <a:cubicBezTo>
                      <a:pt x="133517" y="18896"/>
                      <a:pt x="137744" y="14669"/>
                      <a:pt x="137744" y="9442"/>
                    </a:cubicBezTo>
                    <a:cubicBezTo>
                      <a:pt x="137744" y="4227"/>
                      <a:pt x="133517" y="1"/>
                      <a:pt x="1283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4401200" y="3973425"/>
                <a:ext cx="14292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t/>
                </a:r>
                <a:endParaRPr b="1">
                  <a:solidFill>
                    <a:srgbClr val="000000"/>
                  </a:solidFill>
                  <a:latin typeface="Fira Sans Extra Condensed"/>
                  <a:ea typeface="Fira Sans Extra Condensed"/>
                  <a:cs typeface="Fira Sans Extra Condensed"/>
                  <a:sym typeface="Fira Sans Extra Condensed"/>
                </a:endParaRPr>
              </a:p>
            </p:txBody>
          </p:sp>
        </p:grpSp>
        <p:grpSp>
          <p:nvGrpSpPr>
            <p:cNvPr id="531" name="Google Shape;531;p17"/>
            <p:cNvGrpSpPr/>
            <p:nvPr/>
          </p:nvGrpSpPr>
          <p:grpSpPr>
            <a:xfrm>
              <a:off x="3067467" y="3944149"/>
              <a:ext cx="944873" cy="723108"/>
              <a:chOff x="3067467" y="3944149"/>
              <a:chExt cx="944873" cy="723108"/>
            </a:xfrm>
          </p:grpSpPr>
          <p:sp>
            <p:nvSpPr>
              <p:cNvPr id="532" name="Google Shape;532;p17"/>
              <p:cNvSpPr/>
              <p:nvPr/>
            </p:nvSpPr>
            <p:spPr>
              <a:xfrm>
                <a:off x="3067467" y="4305264"/>
                <a:ext cx="512203" cy="35"/>
              </a:xfrm>
              <a:custGeom>
                <a:rect b="b" l="l" r="r" t="t"/>
                <a:pathLst>
                  <a:path extrusionOk="0" fill="none" h="1" w="14574">
                    <a:moveTo>
                      <a:pt x="0" y="0"/>
                    </a:moveTo>
                    <a:lnTo>
                      <a:pt x="14573" y="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3579635" y="3944149"/>
                <a:ext cx="432705" cy="723108"/>
              </a:xfrm>
              <a:custGeom>
                <a:rect b="b" l="l" r="r" t="t"/>
                <a:pathLst>
                  <a:path extrusionOk="0" fill="none" h="20575" w="12312">
                    <a:moveTo>
                      <a:pt x="12311" y="20574"/>
                    </a:moveTo>
                    <a:cubicBezTo>
                      <a:pt x="7251" y="20562"/>
                      <a:pt x="2953" y="16895"/>
                      <a:pt x="2155" y="11906"/>
                    </a:cubicBezTo>
                    <a:lnTo>
                      <a:pt x="0" y="10287"/>
                    </a:lnTo>
                    <a:lnTo>
                      <a:pt x="2155" y="8656"/>
                    </a:lnTo>
                    <a:cubicBezTo>
                      <a:pt x="2953" y="3667"/>
                      <a:pt x="7251" y="0"/>
                      <a:pt x="12311" y="0"/>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 name="Google Shape;534;p17"/>
          <p:cNvGrpSpPr/>
          <p:nvPr/>
        </p:nvGrpSpPr>
        <p:grpSpPr>
          <a:xfrm>
            <a:off x="2153556" y="3706042"/>
            <a:ext cx="849912" cy="679599"/>
            <a:chOff x="2153556" y="3706042"/>
            <a:chExt cx="849912" cy="679599"/>
          </a:xfrm>
        </p:grpSpPr>
        <p:sp>
          <p:nvSpPr>
            <p:cNvPr id="535" name="Google Shape;535;p17"/>
            <p:cNvSpPr/>
            <p:nvPr/>
          </p:nvSpPr>
          <p:spPr>
            <a:xfrm>
              <a:off x="2843171" y="4225344"/>
              <a:ext cx="160296" cy="160296"/>
            </a:xfrm>
            <a:custGeom>
              <a:rect b="b" l="l" r="r" t="t"/>
              <a:pathLst>
                <a:path extrusionOk="0" h="4561" w="4561">
                  <a:moveTo>
                    <a:pt x="2274" y="0"/>
                  </a:moveTo>
                  <a:cubicBezTo>
                    <a:pt x="1024" y="0"/>
                    <a:pt x="0" y="1024"/>
                    <a:pt x="0" y="2274"/>
                  </a:cubicBezTo>
                  <a:cubicBezTo>
                    <a:pt x="0" y="3536"/>
                    <a:pt x="1024" y="4560"/>
                    <a:pt x="2274" y="4560"/>
                  </a:cubicBezTo>
                  <a:cubicBezTo>
                    <a:pt x="3536" y="4560"/>
                    <a:pt x="4560" y="3536"/>
                    <a:pt x="4560" y="2274"/>
                  </a:cubicBezTo>
                  <a:cubicBezTo>
                    <a:pt x="4560" y="1024"/>
                    <a:pt x="3536" y="0"/>
                    <a:pt x="2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p:nvPr/>
          </p:nvSpPr>
          <p:spPr>
            <a:xfrm>
              <a:off x="2153556" y="3706042"/>
              <a:ext cx="646527" cy="580420"/>
            </a:xfrm>
            <a:custGeom>
              <a:rect b="b" l="l" r="r" t="t"/>
              <a:pathLst>
                <a:path extrusionOk="0" fill="none" h="16515" w="18396">
                  <a:moveTo>
                    <a:pt x="18396" y="16514"/>
                  </a:moveTo>
                  <a:lnTo>
                    <a:pt x="1"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7"/>
          <p:cNvGrpSpPr/>
          <p:nvPr/>
        </p:nvGrpSpPr>
        <p:grpSpPr>
          <a:xfrm>
            <a:off x="414606" y="1885511"/>
            <a:ext cx="2365120" cy="3232912"/>
            <a:chOff x="3282900" y="1355000"/>
            <a:chExt cx="2578630" cy="3368319"/>
          </a:xfrm>
        </p:grpSpPr>
        <p:sp>
          <p:nvSpPr>
            <p:cNvPr id="538" name="Google Shape;538;p17"/>
            <p:cNvSpPr/>
            <p:nvPr/>
          </p:nvSpPr>
          <p:spPr>
            <a:xfrm>
              <a:off x="3282900" y="1355000"/>
              <a:ext cx="2578630" cy="1946390"/>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4538975" y="2256175"/>
              <a:ext cx="117650" cy="2467144"/>
            </a:xfrm>
            <a:custGeom>
              <a:rect b="b" l="l" r="r" t="t"/>
              <a:pathLst>
                <a:path extrusionOk="0" h="16947" w="614">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3972725" y="2485200"/>
              <a:ext cx="1434276" cy="659729"/>
            </a:xfrm>
            <a:custGeom>
              <a:rect b="b" l="l" r="r" t="t"/>
              <a:pathLst>
                <a:path extrusionOk="0" h="4833" w="7485">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4231040" y="1972615"/>
              <a:ext cx="558189" cy="395604"/>
            </a:xfrm>
            <a:custGeom>
              <a:rect b="b" l="l" r="r" t="t"/>
              <a:pathLst>
                <a:path extrusionOk="0" h="2364" w="2913">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4061673" y="182277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7"/>
            <p:cNvSpPr/>
            <p:nvPr/>
          </p:nvSpPr>
          <p:spPr>
            <a:xfrm>
              <a:off x="3814023" y="2365697"/>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
            <p:cNvSpPr/>
            <p:nvPr/>
          </p:nvSpPr>
          <p:spPr>
            <a:xfrm>
              <a:off x="4699848" y="197042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5261823" y="2408572"/>
              <a:ext cx="328216" cy="247769"/>
            </a:xfrm>
            <a:custGeom>
              <a:rect b="b" l="l" r="r" t="t"/>
              <a:pathLst>
                <a:path extrusionOk="0" h="11631" w="13457">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17"/>
          <p:cNvGrpSpPr/>
          <p:nvPr/>
        </p:nvGrpSpPr>
        <p:grpSpPr>
          <a:xfrm>
            <a:off x="3300935" y="3070409"/>
            <a:ext cx="5385866" cy="723108"/>
            <a:chOff x="3300935" y="3070409"/>
            <a:chExt cx="5385866" cy="723108"/>
          </a:xfrm>
        </p:grpSpPr>
        <p:grpSp>
          <p:nvGrpSpPr>
            <p:cNvPr id="547" name="Google Shape;547;p17"/>
            <p:cNvGrpSpPr/>
            <p:nvPr/>
          </p:nvGrpSpPr>
          <p:grpSpPr>
            <a:xfrm>
              <a:off x="3300935" y="3070409"/>
              <a:ext cx="928144" cy="723108"/>
              <a:chOff x="3300935" y="3070409"/>
              <a:chExt cx="928144" cy="723108"/>
            </a:xfrm>
          </p:grpSpPr>
          <p:sp>
            <p:nvSpPr>
              <p:cNvPr id="548" name="Google Shape;548;p17"/>
              <p:cNvSpPr/>
              <p:nvPr/>
            </p:nvSpPr>
            <p:spPr>
              <a:xfrm>
                <a:off x="3300935" y="3431559"/>
                <a:ext cx="495474" cy="35"/>
              </a:xfrm>
              <a:custGeom>
                <a:rect b="b" l="l" r="r" t="t"/>
                <a:pathLst>
                  <a:path extrusionOk="0" fill="none" h="1" w="14098">
                    <a:moveTo>
                      <a:pt x="1" y="0"/>
                    </a:moveTo>
                    <a:lnTo>
                      <a:pt x="14098" y="0"/>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7"/>
              <p:cNvSpPr/>
              <p:nvPr/>
            </p:nvSpPr>
            <p:spPr>
              <a:xfrm>
                <a:off x="3796374" y="3070409"/>
                <a:ext cx="432705" cy="723108"/>
              </a:xfrm>
              <a:custGeom>
                <a:rect b="b" l="l" r="r" t="t"/>
                <a:pathLst>
                  <a:path extrusionOk="0" fill="none" h="20575" w="12312">
                    <a:moveTo>
                      <a:pt x="12312" y="20575"/>
                    </a:moveTo>
                    <a:cubicBezTo>
                      <a:pt x="7264" y="20563"/>
                      <a:pt x="2954" y="16896"/>
                      <a:pt x="2156" y="11907"/>
                    </a:cubicBezTo>
                    <a:lnTo>
                      <a:pt x="1" y="10288"/>
                    </a:lnTo>
                    <a:lnTo>
                      <a:pt x="2156" y="8657"/>
                    </a:lnTo>
                    <a:cubicBezTo>
                      <a:pt x="2954" y="3668"/>
                      <a:pt x="7264" y="1"/>
                      <a:pt x="12312"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17"/>
            <p:cNvGrpSpPr/>
            <p:nvPr/>
          </p:nvGrpSpPr>
          <p:grpSpPr>
            <a:xfrm>
              <a:off x="3845331" y="3099720"/>
              <a:ext cx="4841470" cy="664227"/>
              <a:chOff x="3845331" y="3099720"/>
              <a:chExt cx="4841470" cy="664227"/>
            </a:xfrm>
          </p:grpSpPr>
          <p:grpSp>
            <p:nvGrpSpPr>
              <p:cNvPr id="551" name="Google Shape;551;p17"/>
              <p:cNvGrpSpPr/>
              <p:nvPr/>
            </p:nvGrpSpPr>
            <p:grpSpPr>
              <a:xfrm>
                <a:off x="3845331" y="3099720"/>
                <a:ext cx="4841470" cy="664227"/>
                <a:chOff x="3845331" y="3099720"/>
                <a:chExt cx="4841470" cy="664227"/>
              </a:xfrm>
            </p:grpSpPr>
            <p:sp>
              <p:nvSpPr>
                <p:cNvPr id="552" name="Google Shape;552;p17"/>
                <p:cNvSpPr/>
                <p:nvPr/>
              </p:nvSpPr>
              <p:spPr>
                <a:xfrm>
                  <a:off x="3845331" y="3099720"/>
                  <a:ext cx="4841470" cy="664100"/>
                </a:xfrm>
                <a:custGeom>
                  <a:rect b="b" l="l" r="r" t="t"/>
                  <a:pathLst>
                    <a:path extrusionOk="0" h="18896" w="137757">
                      <a:moveTo>
                        <a:pt x="10919" y="0"/>
                      </a:moveTo>
                      <a:cubicBezTo>
                        <a:pt x="6156" y="0"/>
                        <a:pt x="2132" y="3548"/>
                        <a:pt x="1549" y="8287"/>
                      </a:cubicBezTo>
                      <a:lnTo>
                        <a:pt x="1" y="9442"/>
                      </a:lnTo>
                      <a:lnTo>
                        <a:pt x="1549" y="10609"/>
                      </a:lnTo>
                      <a:cubicBezTo>
                        <a:pt x="2132" y="15336"/>
                        <a:pt x="6156" y="18896"/>
                        <a:pt x="10919" y="18896"/>
                      </a:cubicBezTo>
                      <a:lnTo>
                        <a:pt x="128303" y="18896"/>
                      </a:lnTo>
                      <a:cubicBezTo>
                        <a:pt x="133517" y="18896"/>
                        <a:pt x="137744" y="14669"/>
                        <a:pt x="137756" y="9454"/>
                      </a:cubicBezTo>
                      <a:cubicBezTo>
                        <a:pt x="137756" y="4227"/>
                        <a:pt x="133517" y="0"/>
                        <a:pt x="128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7"/>
                <p:cNvSpPr/>
                <p:nvPr/>
              </p:nvSpPr>
              <p:spPr>
                <a:xfrm>
                  <a:off x="4618163" y="3099748"/>
                  <a:ext cx="11382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t/>
                  </a:r>
                  <a:endParaRPr b="1">
                    <a:solidFill>
                      <a:srgbClr val="000000"/>
                    </a:solidFill>
                    <a:latin typeface="Fira Sans Extra Condensed"/>
                    <a:ea typeface="Fira Sans Extra Condensed"/>
                    <a:cs typeface="Fira Sans Extra Condensed"/>
                    <a:sym typeface="Fira Sans Extra Condensed"/>
                  </a:endParaRPr>
                </a:p>
              </p:txBody>
            </p:sp>
          </p:grpSp>
          <p:grpSp>
            <p:nvGrpSpPr>
              <p:cNvPr id="554" name="Google Shape;554;p17"/>
              <p:cNvGrpSpPr/>
              <p:nvPr/>
            </p:nvGrpSpPr>
            <p:grpSpPr>
              <a:xfrm>
                <a:off x="3962504" y="3179218"/>
                <a:ext cx="505947" cy="505104"/>
                <a:chOff x="3962504" y="3179218"/>
                <a:chExt cx="505947" cy="505104"/>
              </a:xfrm>
            </p:grpSpPr>
            <p:sp>
              <p:nvSpPr>
                <p:cNvPr id="555" name="Google Shape;555;p17"/>
                <p:cNvSpPr/>
                <p:nvPr/>
              </p:nvSpPr>
              <p:spPr>
                <a:xfrm>
                  <a:off x="3963770" y="3179218"/>
                  <a:ext cx="504682" cy="505104"/>
                </a:xfrm>
                <a:custGeom>
                  <a:rect b="b" l="l" r="r" t="t"/>
                  <a:pathLst>
                    <a:path extrusionOk="0" h="14372" w="14360">
                      <a:moveTo>
                        <a:pt x="14359" y="7180"/>
                      </a:moveTo>
                      <a:cubicBezTo>
                        <a:pt x="14359" y="11157"/>
                        <a:pt x="11145" y="14371"/>
                        <a:pt x="7180" y="14371"/>
                      </a:cubicBezTo>
                      <a:cubicBezTo>
                        <a:pt x="3215" y="14371"/>
                        <a:pt x="0" y="11157"/>
                        <a:pt x="0" y="7180"/>
                      </a:cubicBezTo>
                      <a:cubicBezTo>
                        <a:pt x="0" y="3215"/>
                        <a:pt x="3215" y="1"/>
                        <a:pt x="7180" y="1"/>
                      </a:cubicBezTo>
                      <a:cubicBezTo>
                        <a:pt x="11145" y="1"/>
                        <a:pt x="14359" y="3215"/>
                        <a:pt x="14359"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p>
              </p:txBody>
            </p:sp>
            <p:sp>
              <p:nvSpPr>
                <p:cNvPr id="556" name="Google Shape;556;p17"/>
                <p:cNvSpPr/>
                <p:nvPr/>
              </p:nvSpPr>
              <p:spPr>
                <a:xfrm>
                  <a:off x="3962504" y="3301839"/>
                  <a:ext cx="467429" cy="380550"/>
                </a:xfrm>
                <a:custGeom>
                  <a:rect b="b" l="l" r="r" t="t"/>
                  <a:pathLst>
                    <a:path extrusionOk="0" h="10828" w="13300">
                      <a:moveTo>
                        <a:pt x="1013" y="0"/>
                      </a:moveTo>
                      <a:cubicBezTo>
                        <a:pt x="536" y="798"/>
                        <a:pt x="227" y="1691"/>
                        <a:pt x="84" y="2608"/>
                      </a:cubicBezTo>
                      <a:cubicBezTo>
                        <a:pt x="12" y="3072"/>
                        <a:pt x="1" y="3536"/>
                        <a:pt x="36" y="4001"/>
                      </a:cubicBezTo>
                      <a:lnTo>
                        <a:pt x="48" y="4358"/>
                      </a:lnTo>
                      <a:lnTo>
                        <a:pt x="96" y="4703"/>
                      </a:lnTo>
                      <a:lnTo>
                        <a:pt x="155" y="5048"/>
                      </a:lnTo>
                      <a:cubicBezTo>
                        <a:pt x="179" y="5167"/>
                        <a:pt x="203" y="5275"/>
                        <a:pt x="239" y="5394"/>
                      </a:cubicBezTo>
                      <a:cubicBezTo>
                        <a:pt x="1053" y="8649"/>
                        <a:pt x="3988" y="10827"/>
                        <a:pt x="7217" y="10827"/>
                      </a:cubicBezTo>
                      <a:cubicBezTo>
                        <a:pt x="7767" y="10827"/>
                        <a:pt x="8325" y="10764"/>
                        <a:pt x="8883" y="10632"/>
                      </a:cubicBezTo>
                      <a:cubicBezTo>
                        <a:pt x="9335" y="10525"/>
                        <a:pt x="9776" y="10370"/>
                        <a:pt x="10204" y="10168"/>
                      </a:cubicBezTo>
                      <a:cubicBezTo>
                        <a:pt x="10621" y="9978"/>
                        <a:pt x="11026" y="9739"/>
                        <a:pt x="11407" y="9466"/>
                      </a:cubicBezTo>
                      <a:cubicBezTo>
                        <a:pt x="11776" y="9192"/>
                        <a:pt x="12133" y="8882"/>
                        <a:pt x="12443" y="8537"/>
                      </a:cubicBezTo>
                      <a:cubicBezTo>
                        <a:pt x="12764" y="8204"/>
                        <a:pt x="13050" y="7823"/>
                        <a:pt x="13300" y="7430"/>
                      </a:cubicBezTo>
                      <a:lnTo>
                        <a:pt x="13300" y="7430"/>
                      </a:lnTo>
                      <a:cubicBezTo>
                        <a:pt x="12276" y="9013"/>
                        <a:pt x="10692" y="10132"/>
                        <a:pt x="8859" y="10561"/>
                      </a:cubicBezTo>
                      <a:cubicBezTo>
                        <a:pt x="8319" y="10685"/>
                        <a:pt x="7778" y="10745"/>
                        <a:pt x="7246" y="10745"/>
                      </a:cubicBezTo>
                      <a:cubicBezTo>
                        <a:pt x="4046" y="10745"/>
                        <a:pt x="1135" y="8595"/>
                        <a:pt x="298" y="5370"/>
                      </a:cubicBezTo>
                      <a:cubicBezTo>
                        <a:pt x="274" y="5251"/>
                        <a:pt x="239" y="5144"/>
                        <a:pt x="215" y="5036"/>
                      </a:cubicBezTo>
                      <a:lnTo>
                        <a:pt x="155" y="4691"/>
                      </a:lnTo>
                      <a:lnTo>
                        <a:pt x="108" y="4346"/>
                      </a:lnTo>
                      <a:lnTo>
                        <a:pt x="84" y="4001"/>
                      </a:lnTo>
                      <a:cubicBezTo>
                        <a:pt x="48" y="3536"/>
                        <a:pt x="60" y="3072"/>
                        <a:pt x="132" y="2620"/>
                      </a:cubicBezTo>
                      <a:cubicBezTo>
                        <a:pt x="251" y="1691"/>
                        <a:pt x="548" y="798"/>
                        <a:pt x="10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7" name="Google Shape;557;p17"/>
          <p:cNvGrpSpPr/>
          <p:nvPr/>
        </p:nvGrpSpPr>
        <p:grpSpPr>
          <a:xfrm>
            <a:off x="3300935" y="2196705"/>
            <a:ext cx="5385866" cy="723108"/>
            <a:chOff x="3300935" y="2196705"/>
            <a:chExt cx="5385866" cy="723108"/>
          </a:xfrm>
        </p:grpSpPr>
        <p:sp>
          <p:nvSpPr>
            <p:cNvPr id="558" name="Google Shape;558;p17"/>
            <p:cNvSpPr/>
            <p:nvPr/>
          </p:nvSpPr>
          <p:spPr>
            <a:xfrm>
              <a:off x="3300935" y="2558241"/>
              <a:ext cx="495474" cy="35"/>
            </a:xfrm>
            <a:custGeom>
              <a:rect b="b" l="l" r="r" t="t"/>
              <a:pathLst>
                <a:path extrusionOk="0" fill="none" h="1" w="14098">
                  <a:moveTo>
                    <a:pt x="1" y="1"/>
                  </a:moveTo>
                  <a:lnTo>
                    <a:pt x="14098"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a:off x="3796374" y="2196705"/>
              <a:ext cx="432705" cy="723108"/>
            </a:xfrm>
            <a:custGeom>
              <a:rect b="b" l="l" r="r" t="t"/>
              <a:pathLst>
                <a:path extrusionOk="0" fill="none" h="20575" w="12312">
                  <a:moveTo>
                    <a:pt x="12312" y="20575"/>
                  </a:moveTo>
                  <a:cubicBezTo>
                    <a:pt x="7264" y="20563"/>
                    <a:pt x="2954" y="16896"/>
                    <a:pt x="2156" y="11907"/>
                  </a:cubicBezTo>
                  <a:lnTo>
                    <a:pt x="1" y="10288"/>
                  </a:lnTo>
                  <a:lnTo>
                    <a:pt x="2156" y="8657"/>
                  </a:lnTo>
                  <a:cubicBezTo>
                    <a:pt x="2954" y="3668"/>
                    <a:pt x="7264" y="1"/>
                    <a:pt x="12312"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17"/>
            <p:cNvGrpSpPr/>
            <p:nvPr/>
          </p:nvGrpSpPr>
          <p:grpSpPr>
            <a:xfrm>
              <a:off x="3845331" y="2226015"/>
              <a:ext cx="4841470" cy="664257"/>
              <a:chOff x="3845331" y="2226015"/>
              <a:chExt cx="4841470" cy="664257"/>
            </a:xfrm>
          </p:grpSpPr>
          <p:grpSp>
            <p:nvGrpSpPr>
              <p:cNvPr id="561" name="Google Shape;561;p17"/>
              <p:cNvGrpSpPr/>
              <p:nvPr/>
            </p:nvGrpSpPr>
            <p:grpSpPr>
              <a:xfrm>
                <a:off x="3845331" y="2226015"/>
                <a:ext cx="4841470" cy="664257"/>
                <a:chOff x="3845331" y="2226015"/>
                <a:chExt cx="4841470" cy="664257"/>
              </a:xfrm>
            </p:grpSpPr>
            <p:sp>
              <p:nvSpPr>
                <p:cNvPr id="562" name="Google Shape;562;p17"/>
                <p:cNvSpPr/>
                <p:nvPr/>
              </p:nvSpPr>
              <p:spPr>
                <a:xfrm>
                  <a:off x="3845331" y="2226015"/>
                  <a:ext cx="4841470" cy="664100"/>
                </a:xfrm>
                <a:custGeom>
                  <a:rect b="b" l="l" r="r" t="t"/>
                  <a:pathLst>
                    <a:path extrusionOk="0" h="18896" w="137757">
                      <a:moveTo>
                        <a:pt x="10919" y="0"/>
                      </a:moveTo>
                      <a:cubicBezTo>
                        <a:pt x="6156" y="0"/>
                        <a:pt x="2132" y="3548"/>
                        <a:pt x="1549" y="8287"/>
                      </a:cubicBezTo>
                      <a:lnTo>
                        <a:pt x="1" y="9442"/>
                      </a:lnTo>
                      <a:lnTo>
                        <a:pt x="1549" y="10609"/>
                      </a:lnTo>
                      <a:cubicBezTo>
                        <a:pt x="2132" y="15335"/>
                        <a:pt x="6156" y="18895"/>
                        <a:pt x="10919" y="18895"/>
                      </a:cubicBezTo>
                      <a:lnTo>
                        <a:pt x="128303" y="18895"/>
                      </a:lnTo>
                      <a:cubicBezTo>
                        <a:pt x="133517" y="18895"/>
                        <a:pt x="137744" y="14669"/>
                        <a:pt x="137756" y="9454"/>
                      </a:cubicBezTo>
                      <a:cubicBezTo>
                        <a:pt x="137756" y="4227"/>
                        <a:pt x="133517" y="0"/>
                        <a:pt x="128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a:off x="4618163" y="2226073"/>
                  <a:ext cx="11382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PART A</a:t>
                  </a:r>
                  <a:endParaRPr b="1" sz="1600">
                    <a:solidFill>
                      <a:srgbClr val="000000"/>
                    </a:solidFill>
                    <a:latin typeface="Fira Sans Extra Condensed"/>
                    <a:ea typeface="Fira Sans Extra Condensed"/>
                    <a:cs typeface="Fira Sans Extra Condensed"/>
                    <a:sym typeface="Fira Sans Extra Condensed"/>
                  </a:endParaRPr>
                </a:p>
              </p:txBody>
            </p:sp>
          </p:grpSp>
          <p:grpSp>
            <p:nvGrpSpPr>
              <p:cNvPr id="564" name="Google Shape;564;p17"/>
              <p:cNvGrpSpPr/>
              <p:nvPr/>
            </p:nvGrpSpPr>
            <p:grpSpPr>
              <a:xfrm>
                <a:off x="3962504" y="2305513"/>
                <a:ext cx="505947" cy="505104"/>
                <a:chOff x="3962504" y="2305513"/>
                <a:chExt cx="505947" cy="505104"/>
              </a:xfrm>
            </p:grpSpPr>
            <p:sp>
              <p:nvSpPr>
                <p:cNvPr id="565" name="Google Shape;565;p17"/>
                <p:cNvSpPr/>
                <p:nvPr/>
              </p:nvSpPr>
              <p:spPr>
                <a:xfrm>
                  <a:off x="3963770" y="2305513"/>
                  <a:ext cx="504682" cy="505104"/>
                </a:xfrm>
                <a:custGeom>
                  <a:rect b="b" l="l" r="r" t="t"/>
                  <a:pathLst>
                    <a:path extrusionOk="0" h="14372" w="14360">
                      <a:moveTo>
                        <a:pt x="14359" y="7192"/>
                      </a:moveTo>
                      <a:cubicBezTo>
                        <a:pt x="14359" y="11157"/>
                        <a:pt x="11145" y="14371"/>
                        <a:pt x="7180" y="14371"/>
                      </a:cubicBezTo>
                      <a:cubicBezTo>
                        <a:pt x="3215" y="14371"/>
                        <a:pt x="0" y="11157"/>
                        <a:pt x="0" y="7192"/>
                      </a:cubicBezTo>
                      <a:cubicBezTo>
                        <a:pt x="0" y="3215"/>
                        <a:pt x="3215" y="0"/>
                        <a:pt x="7180" y="0"/>
                      </a:cubicBezTo>
                      <a:cubicBezTo>
                        <a:pt x="11145" y="0"/>
                        <a:pt x="14359" y="3215"/>
                        <a:pt x="14359" y="7192"/>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2</a:t>
                  </a:r>
                  <a:endParaRPr/>
                </a:p>
              </p:txBody>
            </p:sp>
            <p:sp>
              <p:nvSpPr>
                <p:cNvPr id="566" name="Google Shape;566;p17"/>
                <p:cNvSpPr/>
                <p:nvPr/>
              </p:nvSpPr>
              <p:spPr>
                <a:xfrm>
                  <a:off x="3962504" y="2428099"/>
                  <a:ext cx="467429" cy="380691"/>
                </a:xfrm>
                <a:custGeom>
                  <a:rect b="b" l="l" r="r" t="t"/>
                  <a:pathLst>
                    <a:path extrusionOk="0" h="10832" w="13300">
                      <a:moveTo>
                        <a:pt x="1013" y="1"/>
                      </a:moveTo>
                      <a:cubicBezTo>
                        <a:pt x="536" y="799"/>
                        <a:pt x="227" y="1692"/>
                        <a:pt x="84" y="2608"/>
                      </a:cubicBezTo>
                      <a:cubicBezTo>
                        <a:pt x="12" y="3073"/>
                        <a:pt x="1" y="3537"/>
                        <a:pt x="36" y="4013"/>
                      </a:cubicBezTo>
                      <a:lnTo>
                        <a:pt x="48" y="4359"/>
                      </a:lnTo>
                      <a:lnTo>
                        <a:pt x="96" y="4704"/>
                      </a:lnTo>
                      <a:lnTo>
                        <a:pt x="155" y="5049"/>
                      </a:lnTo>
                      <a:cubicBezTo>
                        <a:pt x="179" y="5168"/>
                        <a:pt x="203" y="5275"/>
                        <a:pt x="239" y="5394"/>
                      </a:cubicBezTo>
                      <a:cubicBezTo>
                        <a:pt x="1052" y="8647"/>
                        <a:pt x="3981" y="10832"/>
                        <a:pt x="7206" y="10832"/>
                      </a:cubicBezTo>
                      <a:cubicBezTo>
                        <a:pt x="7759" y="10832"/>
                        <a:pt x="8321" y="10767"/>
                        <a:pt x="8883" y="10633"/>
                      </a:cubicBezTo>
                      <a:cubicBezTo>
                        <a:pt x="9335" y="10526"/>
                        <a:pt x="9776" y="10371"/>
                        <a:pt x="10204" y="10169"/>
                      </a:cubicBezTo>
                      <a:cubicBezTo>
                        <a:pt x="10621" y="9978"/>
                        <a:pt x="11026" y="9740"/>
                        <a:pt x="11407" y="9466"/>
                      </a:cubicBezTo>
                      <a:cubicBezTo>
                        <a:pt x="11776" y="9193"/>
                        <a:pt x="12133" y="8883"/>
                        <a:pt x="12443" y="8550"/>
                      </a:cubicBezTo>
                      <a:cubicBezTo>
                        <a:pt x="12764" y="8204"/>
                        <a:pt x="13050" y="7835"/>
                        <a:pt x="13300" y="7430"/>
                      </a:cubicBezTo>
                      <a:lnTo>
                        <a:pt x="13300" y="7430"/>
                      </a:lnTo>
                      <a:cubicBezTo>
                        <a:pt x="12276" y="9014"/>
                        <a:pt x="10692" y="10133"/>
                        <a:pt x="8859" y="10562"/>
                      </a:cubicBezTo>
                      <a:cubicBezTo>
                        <a:pt x="8315" y="10688"/>
                        <a:pt x="7771" y="10749"/>
                        <a:pt x="7234" y="10749"/>
                      </a:cubicBezTo>
                      <a:cubicBezTo>
                        <a:pt x="4039" y="10749"/>
                        <a:pt x="1134" y="8592"/>
                        <a:pt x="298" y="5371"/>
                      </a:cubicBezTo>
                      <a:cubicBezTo>
                        <a:pt x="274" y="5252"/>
                        <a:pt x="239" y="5144"/>
                        <a:pt x="215" y="5037"/>
                      </a:cubicBezTo>
                      <a:lnTo>
                        <a:pt x="155" y="4692"/>
                      </a:lnTo>
                      <a:lnTo>
                        <a:pt x="108" y="4347"/>
                      </a:lnTo>
                      <a:lnTo>
                        <a:pt x="84" y="4001"/>
                      </a:lnTo>
                      <a:cubicBezTo>
                        <a:pt x="48" y="3537"/>
                        <a:pt x="60" y="3073"/>
                        <a:pt x="132" y="2620"/>
                      </a:cubicBezTo>
                      <a:cubicBezTo>
                        <a:pt x="251" y="1692"/>
                        <a:pt x="548" y="799"/>
                        <a:pt x="10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7" name="Google Shape;567;p17"/>
          <p:cNvGrpSpPr/>
          <p:nvPr/>
        </p:nvGrpSpPr>
        <p:grpSpPr>
          <a:xfrm>
            <a:off x="3067467" y="1322578"/>
            <a:ext cx="5402138" cy="723530"/>
            <a:chOff x="3067467" y="1322578"/>
            <a:chExt cx="5402138" cy="723530"/>
          </a:xfrm>
        </p:grpSpPr>
        <p:grpSp>
          <p:nvGrpSpPr>
            <p:cNvPr id="568" name="Google Shape;568;p17"/>
            <p:cNvGrpSpPr/>
            <p:nvPr/>
          </p:nvGrpSpPr>
          <p:grpSpPr>
            <a:xfrm>
              <a:off x="3067467" y="1322578"/>
              <a:ext cx="944873" cy="723530"/>
              <a:chOff x="3067467" y="1322578"/>
              <a:chExt cx="944873" cy="723530"/>
            </a:xfrm>
          </p:grpSpPr>
          <p:sp>
            <p:nvSpPr>
              <p:cNvPr id="569" name="Google Shape;569;p17"/>
              <p:cNvSpPr/>
              <p:nvPr/>
            </p:nvSpPr>
            <p:spPr>
              <a:xfrm>
                <a:off x="3067467" y="1684115"/>
                <a:ext cx="512203" cy="35"/>
              </a:xfrm>
              <a:custGeom>
                <a:rect b="b" l="l" r="r" t="t"/>
                <a:pathLst>
                  <a:path extrusionOk="0" fill="none" h="1" w="14574">
                    <a:moveTo>
                      <a:pt x="0" y="1"/>
                    </a:moveTo>
                    <a:lnTo>
                      <a:pt x="14573" y="1"/>
                    </a:ln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7"/>
              <p:cNvSpPr/>
              <p:nvPr/>
            </p:nvSpPr>
            <p:spPr>
              <a:xfrm>
                <a:off x="3579635" y="1322578"/>
                <a:ext cx="432705" cy="723530"/>
              </a:xfrm>
              <a:custGeom>
                <a:rect b="b" l="l" r="r" t="t"/>
                <a:pathLst>
                  <a:path extrusionOk="0" fill="none" h="20587" w="12312">
                    <a:moveTo>
                      <a:pt x="12311" y="20587"/>
                    </a:moveTo>
                    <a:cubicBezTo>
                      <a:pt x="7251" y="20575"/>
                      <a:pt x="2953" y="16908"/>
                      <a:pt x="2155" y="11919"/>
                    </a:cubicBezTo>
                    <a:lnTo>
                      <a:pt x="0" y="10300"/>
                    </a:lnTo>
                    <a:lnTo>
                      <a:pt x="2155" y="8668"/>
                    </a:lnTo>
                    <a:cubicBezTo>
                      <a:pt x="2953" y="3680"/>
                      <a:pt x="7251" y="13"/>
                      <a:pt x="12311" y="1"/>
                    </a:cubicBezTo>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17"/>
            <p:cNvGrpSpPr/>
            <p:nvPr/>
          </p:nvGrpSpPr>
          <p:grpSpPr>
            <a:xfrm>
              <a:off x="3628592" y="1352311"/>
              <a:ext cx="4841013" cy="664289"/>
              <a:chOff x="3628592" y="1352311"/>
              <a:chExt cx="4841013" cy="664289"/>
            </a:xfrm>
          </p:grpSpPr>
          <p:grpSp>
            <p:nvGrpSpPr>
              <p:cNvPr id="572" name="Google Shape;572;p17"/>
              <p:cNvGrpSpPr/>
              <p:nvPr/>
            </p:nvGrpSpPr>
            <p:grpSpPr>
              <a:xfrm>
                <a:off x="3628592" y="1352311"/>
                <a:ext cx="4841013" cy="664289"/>
                <a:chOff x="3628592" y="1352311"/>
                <a:chExt cx="4841013" cy="664289"/>
              </a:xfrm>
            </p:grpSpPr>
            <p:sp>
              <p:nvSpPr>
                <p:cNvPr id="573" name="Google Shape;573;p17"/>
                <p:cNvSpPr/>
                <p:nvPr/>
              </p:nvSpPr>
              <p:spPr>
                <a:xfrm>
                  <a:off x="3628592" y="1352311"/>
                  <a:ext cx="4841013" cy="664100"/>
                </a:xfrm>
                <a:custGeom>
                  <a:rect b="b" l="l" r="r" t="t"/>
                  <a:pathLst>
                    <a:path extrusionOk="0" h="18896" w="137744">
                      <a:moveTo>
                        <a:pt x="10918" y="0"/>
                      </a:moveTo>
                      <a:cubicBezTo>
                        <a:pt x="6144" y="0"/>
                        <a:pt x="2132" y="3548"/>
                        <a:pt x="1536" y="8287"/>
                      </a:cubicBezTo>
                      <a:lnTo>
                        <a:pt x="0" y="9454"/>
                      </a:lnTo>
                      <a:lnTo>
                        <a:pt x="1536" y="10608"/>
                      </a:lnTo>
                      <a:cubicBezTo>
                        <a:pt x="2132" y="15347"/>
                        <a:pt x="6144" y="18895"/>
                        <a:pt x="10918" y="18895"/>
                      </a:cubicBezTo>
                      <a:lnTo>
                        <a:pt x="128302" y="18895"/>
                      </a:lnTo>
                      <a:cubicBezTo>
                        <a:pt x="133517" y="18895"/>
                        <a:pt x="137744" y="14668"/>
                        <a:pt x="137744" y="9454"/>
                      </a:cubicBezTo>
                      <a:cubicBezTo>
                        <a:pt x="137744" y="4227"/>
                        <a:pt x="133517" y="0"/>
                        <a:pt x="128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7"/>
                <p:cNvSpPr/>
                <p:nvPr/>
              </p:nvSpPr>
              <p:spPr>
                <a:xfrm>
                  <a:off x="4401200" y="1352400"/>
                  <a:ext cx="1770000" cy="664200"/>
                </a:xfrm>
                <a:prstGeom prst="rect">
                  <a:avLst/>
                </a:prstGeom>
                <a:noFill/>
                <a:ln>
                  <a:noFill/>
                </a:ln>
              </p:spPr>
              <p:txBody>
                <a:bodyPr anchorCtr="0" anchor="ctr" bIns="91425" lIns="137150" spcFirstLastPara="1" rIns="137150"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INTRODUCTION</a:t>
                  </a:r>
                  <a:endParaRPr b="1" sz="1600">
                    <a:solidFill>
                      <a:srgbClr val="000000"/>
                    </a:solidFill>
                    <a:latin typeface="Fira Sans Extra Condensed"/>
                    <a:ea typeface="Fira Sans Extra Condensed"/>
                    <a:cs typeface="Fira Sans Extra Condensed"/>
                    <a:sym typeface="Fira Sans Extra Condensed"/>
                  </a:endParaRPr>
                </a:p>
              </p:txBody>
            </p:sp>
          </p:grpSp>
          <p:grpSp>
            <p:nvGrpSpPr>
              <p:cNvPr id="575" name="Google Shape;575;p17"/>
              <p:cNvGrpSpPr/>
              <p:nvPr/>
            </p:nvGrpSpPr>
            <p:grpSpPr>
              <a:xfrm>
                <a:off x="3745343" y="1431809"/>
                <a:ext cx="506334" cy="505104"/>
                <a:chOff x="3745343" y="1431809"/>
                <a:chExt cx="506334" cy="505104"/>
              </a:xfrm>
            </p:grpSpPr>
            <p:sp>
              <p:nvSpPr>
                <p:cNvPr id="576" name="Google Shape;576;p17"/>
                <p:cNvSpPr/>
                <p:nvPr/>
              </p:nvSpPr>
              <p:spPr>
                <a:xfrm>
                  <a:off x="3746995" y="1431809"/>
                  <a:ext cx="504682" cy="505104"/>
                </a:xfrm>
                <a:custGeom>
                  <a:rect b="b" l="l" r="r" t="t"/>
                  <a:pathLst>
                    <a:path extrusionOk="0" h="14372" w="14360">
                      <a:moveTo>
                        <a:pt x="14360" y="7180"/>
                      </a:moveTo>
                      <a:cubicBezTo>
                        <a:pt x="14360" y="11156"/>
                        <a:pt x="11145" y="14371"/>
                        <a:pt x="7180" y="14371"/>
                      </a:cubicBezTo>
                      <a:cubicBezTo>
                        <a:pt x="3216" y="14371"/>
                        <a:pt x="1" y="11156"/>
                        <a:pt x="1" y="7180"/>
                      </a:cubicBezTo>
                      <a:cubicBezTo>
                        <a:pt x="1" y="3215"/>
                        <a:pt x="3216" y="0"/>
                        <a:pt x="7180" y="0"/>
                      </a:cubicBezTo>
                      <a:cubicBezTo>
                        <a:pt x="11145" y="0"/>
                        <a:pt x="14360" y="3215"/>
                        <a:pt x="14360"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1</a:t>
                  </a:r>
                  <a:endParaRPr/>
                </a:p>
              </p:txBody>
            </p:sp>
            <p:sp>
              <p:nvSpPr>
                <p:cNvPr id="577" name="Google Shape;577;p17"/>
                <p:cNvSpPr/>
                <p:nvPr/>
              </p:nvSpPr>
              <p:spPr>
                <a:xfrm>
                  <a:off x="3745343" y="1554395"/>
                  <a:ext cx="467428" cy="380304"/>
                </a:xfrm>
                <a:custGeom>
                  <a:rect b="b" l="l" r="r" t="t"/>
                  <a:pathLst>
                    <a:path extrusionOk="0" h="10821" w="13300">
                      <a:moveTo>
                        <a:pt x="1024" y="1"/>
                      </a:moveTo>
                      <a:cubicBezTo>
                        <a:pt x="548" y="798"/>
                        <a:pt x="226" y="1680"/>
                        <a:pt x="95" y="2608"/>
                      </a:cubicBezTo>
                      <a:cubicBezTo>
                        <a:pt x="24" y="3073"/>
                        <a:pt x="0" y="3537"/>
                        <a:pt x="36" y="4001"/>
                      </a:cubicBezTo>
                      <a:lnTo>
                        <a:pt x="48" y="4347"/>
                      </a:lnTo>
                      <a:lnTo>
                        <a:pt x="107" y="4704"/>
                      </a:lnTo>
                      <a:lnTo>
                        <a:pt x="155" y="5049"/>
                      </a:lnTo>
                      <a:cubicBezTo>
                        <a:pt x="191" y="5156"/>
                        <a:pt x="215" y="5275"/>
                        <a:pt x="250" y="5382"/>
                      </a:cubicBezTo>
                      <a:cubicBezTo>
                        <a:pt x="1063" y="8643"/>
                        <a:pt x="3990" y="10820"/>
                        <a:pt x="7213" y="10820"/>
                      </a:cubicBezTo>
                      <a:cubicBezTo>
                        <a:pt x="7767" y="10820"/>
                        <a:pt x="8331" y="10756"/>
                        <a:pt x="8894" y="10621"/>
                      </a:cubicBezTo>
                      <a:cubicBezTo>
                        <a:pt x="9347" y="10514"/>
                        <a:pt x="9787" y="10371"/>
                        <a:pt x="10216" y="10169"/>
                      </a:cubicBezTo>
                      <a:cubicBezTo>
                        <a:pt x="10632" y="9978"/>
                        <a:pt x="11037" y="9740"/>
                        <a:pt x="11418" y="9466"/>
                      </a:cubicBezTo>
                      <a:cubicBezTo>
                        <a:pt x="11787" y="9192"/>
                        <a:pt x="12145" y="8883"/>
                        <a:pt x="12454" y="8538"/>
                      </a:cubicBezTo>
                      <a:cubicBezTo>
                        <a:pt x="12776" y="8192"/>
                        <a:pt x="13049" y="7823"/>
                        <a:pt x="13299" y="7430"/>
                      </a:cubicBezTo>
                      <a:lnTo>
                        <a:pt x="13299" y="7430"/>
                      </a:lnTo>
                      <a:cubicBezTo>
                        <a:pt x="11967" y="9517"/>
                        <a:pt x="9675" y="10744"/>
                        <a:pt x="7248" y="10744"/>
                      </a:cubicBezTo>
                      <a:cubicBezTo>
                        <a:pt x="6878" y="10744"/>
                        <a:pt x="6505" y="10715"/>
                        <a:pt x="6132" y="10657"/>
                      </a:cubicBezTo>
                      <a:cubicBezTo>
                        <a:pt x="3310" y="10204"/>
                        <a:pt x="1024" y="8133"/>
                        <a:pt x="310" y="5370"/>
                      </a:cubicBezTo>
                      <a:cubicBezTo>
                        <a:pt x="286" y="5251"/>
                        <a:pt x="250" y="5144"/>
                        <a:pt x="226" y="5037"/>
                      </a:cubicBezTo>
                      <a:lnTo>
                        <a:pt x="167" y="4692"/>
                      </a:lnTo>
                      <a:lnTo>
                        <a:pt x="119" y="4347"/>
                      </a:lnTo>
                      <a:lnTo>
                        <a:pt x="95" y="4001"/>
                      </a:lnTo>
                      <a:cubicBezTo>
                        <a:pt x="60" y="3537"/>
                        <a:pt x="72" y="3073"/>
                        <a:pt x="143" y="2620"/>
                      </a:cubicBezTo>
                      <a:cubicBezTo>
                        <a:pt x="262" y="1691"/>
                        <a:pt x="560" y="798"/>
                        <a:pt x="1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7"/>
                <p:cNvSpPr/>
                <p:nvPr/>
              </p:nvSpPr>
              <p:spPr>
                <a:xfrm>
                  <a:off x="3931355" y="1723237"/>
                  <a:ext cx="1143" cy="18"/>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9" name="Google Shape;579;p17"/>
          <p:cNvGrpSpPr/>
          <p:nvPr/>
        </p:nvGrpSpPr>
        <p:grpSpPr>
          <a:xfrm>
            <a:off x="3745343" y="4052923"/>
            <a:ext cx="506334" cy="505104"/>
            <a:chOff x="3745343" y="4052923"/>
            <a:chExt cx="506334" cy="505104"/>
          </a:xfrm>
        </p:grpSpPr>
        <p:sp>
          <p:nvSpPr>
            <p:cNvPr id="580" name="Google Shape;580;p17"/>
            <p:cNvSpPr/>
            <p:nvPr/>
          </p:nvSpPr>
          <p:spPr>
            <a:xfrm>
              <a:off x="3746995" y="4052923"/>
              <a:ext cx="504682" cy="505104"/>
            </a:xfrm>
            <a:custGeom>
              <a:rect b="b" l="l" r="r" t="t"/>
              <a:pathLst>
                <a:path extrusionOk="0" h="14372" w="14360">
                  <a:moveTo>
                    <a:pt x="14360" y="7180"/>
                  </a:moveTo>
                  <a:cubicBezTo>
                    <a:pt x="14360" y="11145"/>
                    <a:pt x="11145" y="14372"/>
                    <a:pt x="7180" y="14372"/>
                  </a:cubicBezTo>
                  <a:cubicBezTo>
                    <a:pt x="3216" y="14372"/>
                    <a:pt x="1" y="11145"/>
                    <a:pt x="1" y="7180"/>
                  </a:cubicBezTo>
                  <a:cubicBezTo>
                    <a:pt x="1" y="3215"/>
                    <a:pt x="3216" y="1"/>
                    <a:pt x="7180" y="1"/>
                  </a:cubicBezTo>
                  <a:cubicBezTo>
                    <a:pt x="11145" y="1"/>
                    <a:pt x="14360" y="3215"/>
                    <a:pt x="14360" y="71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p17"/>
            <p:cNvSpPr/>
            <p:nvPr/>
          </p:nvSpPr>
          <p:spPr>
            <a:xfrm>
              <a:off x="3745343" y="4175544"/>
              <a:ext cx="467428" cy="380691"/>
            </a:xfrm>
            <a:custGeom>
              <a:rect b="b" l="l" r="r" t="t"/>
              <a:pathLst>
                <a:path extrusionOk="0" h="10832" w="13300">
                  <a:moveTo>
                    <a:pt x="1024" y="0"/>
                  </a:moveTo>
                  <a:cubicBezTo>
                    <a:pt x="536" y="798"/>
                    <a:pt x="226" y="1691"/>
                    <a:pt x="84" y="2620"/>
                  </a:cubicBezTo>
                  <a:cubicBezTo>
                    <a:pt x="24" y="3072"/>
                    <a:pt x="0" y="3548"/>
                    <a:pt x="36" y="4013"/>
                  </a:cubicBezTo>
                  <a:lnTo>
                    <a:pt x="48" y="4358"/>
                  </a:lnTo>
                  <a:lnTo>
                    <a:pt x="95" y="4703"/>
                  </a:lnTo>
                  <a:lnTo>
                    <a:pt x="155" y="5049"/>
                  </a:lnTo>
                  <a:cubicBezTo>
                    <a:pt x="179" y="5168"/>
                    <a:pt x="215" y="5275"/>
                    <a:pt x="238" y="5394"/>
                  </a:cubicBezTo>
                  <a:cubicBezTo>
                    <a:pt x="1061" y="8654"/>
                    <a:pt x="3981" y="10832"/>
                    <a:pt x="7201" y="10832"/>
                  </a:cubicBezTo>
                  <a:cubicBezTo>
                    <a:pt x="7756" y="10832"/>
                    <a:pt x="8319" y="10767"/>
                    <a:pt x="8882" y="10633"/>
                  </a:cubicBezTo>
                  <a:cubicBezTo>
                    <a:pt x="9335" y="10525"/>
                    <a:pt x="9787" y="10371"/>
                    <a:pt x="10204" y="10180"/>
                  </a:cubicBezTo>
                  <a:cubicBezTo>
                    <a:pt x="10632" y="9990"/>
                    <a:pt x="11037" y="9752"/>
                    <a:pt x="11418" y="9478"/>
                  </a:cubicBezTo>
                  <a:cubicBezTo>
                    <a:pt x="11787" y="9204"/>
                    <a:pt x="12133" y="8894"/>
                    <a:pt x="12454" y="8549"/>
                  </a:cubicBezTo>
                  <a:cubicBezTo>
                    <a:pt x="12776" y="8204"/>
                    <a:pt x="13049" y="7835"/>
                    <a:pt x="13299" y="7430"/>
                  </a:cubicBezTo>
                  <a:lnTo>
                    <a:pt x="13299" y="7430"/>
                  </a:lnTo>
                  <a:cubicBezTo>
                    <a:pt x="12287" y="9013"/>
                    <a:pt x="10692" y="10133"/>
                    <a:pt x="8870" y="10561"/>
                  </a:cubicBezTo>
                  <a:cubicBezTo>
                    <a:pt x="8330" y="10685"/>
                    <a:pt x="7790" y="10745"/>
                    <a:pt x="7257" y="10745"/>
                  </a:cubicBezTo>
                  <a:cubicBezTo>
                    <a:pt x="4058" y="10745"/>
                    <a:pt x="1147" y="8596"/>
                    <a:pt x="310" y="5370"/>
                  </a:cubicBezTo>
                  <a:cubicBezTo>
                    <a:pt x="286" y="5251"/>
                    <a:pt x="250" y="5144"/>
                    <a:pt x="226" y="5037"/>
                  </a:cubicBezTo>
                  <a:lnTo>
                    <a:pt x="167" y="4691"/>
                  </a:lnTo>
                  <a:lnTo>
                    <a:pt x="119" y="4346"/>
                  </a:lnTo>
                  <a:lnTo>
                    <a:pt x="95" y="4001"/>
                  </a:lnTo>
                  <a:cubicBezTo>
                    <a:pt x="60" y="3536"/>
                    <a:pt x="72" y="3072"/>
                    <a:pt x="131" y="2620"/>
                  </a:cubicBezTo>
                  <a:cubicBezTo>
                    <a:pt x="262" y="1691"/>
                    <a:pt x="560" y="798"/>
                    <a:pt x="1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8"/>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CART fitted to the glass data set: Full</a:t>
            </a:r>
            <a:endParaRPr sz="2600"/>
          </a:p>
        </p:txBody>
      </p:sp>
      <p:pic>
        <p:nvPicPr>
          <p:cNvPr id="587" name="Google Shape;587;p18"/>
          <p:cNvPicPr preferRelativeResize="0"/>
          <p:nvPr/>
        </p:nvPicPr>
        <p:blipFill>
          <a:blip r:embed="rId3">
            <a:alphaModFix/>
          </a:blip>
          <a:stretch>
            <a:fillRect/>
          </a:stretch>
        </p:blipFill>
        <p:spPr>
          <a:xfrm>
            <a:off x="1454575" y="1018275"/>
            <a:ext cx="6234850" cy="3900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9"/>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CART fitted to the glass data set: Pruned</a:t>
            </a:r>
            <a:endParaRPr sz="2600"/>
          </a:p>
        </p:txBody>
      </p:sp>
      <p:pic>
        <p:nvPicPr>
          <p:cNvPr id="593" name="Google Shape;593;p19"/>
          <p:cNvPicPr preferRelativeResize="0"/>
          <p:nvPr/>
        </p:nvPicPr>
        <p:blipFill>
          <a:blip r:embed="rId3">
            <a:alphaModFix/>
          </a:blip>
          <a:stretch>
            <a:fillRect/>
          </a:stretch>
        </p:blipFill>
        <p:spPr>
          <a:xfrm>
            <a:off x="2691549" y="1332950"/>
            <a:ext cx="3760900" cy="304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20"/>
          <p:cNvSpPr txBox="1"/>
          <p:nvPr>
            <p:ph type="title"/>
          </p:nvPr>
        </p:nvSpPr>
        <p:spPr>
          <a:xfrm>
            <a:off x="457200" y="304800"/>
            <a:ext cx="787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In a laboratory, the following properties of two glass assays are measured:</a:t>
            </a:r>
            <a:endParaRPr sz="2600"/>
          </a:p>
        </p:txBody>
      </p:sp>
      <p:pic>
        <p:nvPicPr>
          <p:cNvPr id="599" name="Google Shape;599;p20"/>
          <p:cNvPicPr preferRelativeResize="0"/>
          <p:nvPr/>
        </p:nvPicPr>
        <p:blipFill>
          <a:blip r:embed="rId3">
            <a:alphaModFix/>
          </a:blip>
          <a:stretch>
            <a:fillRect/>
          </a:stretch>
        </p:blipFill>
        <p:spPr>
          <a:xfrm>
            <a:off x="304800" y="1820075"/>
            <a:ext cx="8534399" cy="1278500"/>
          </a:xfrm>
          <a:prstGeom prst="rect">
            <a:avLst/>
          </a:prstGeom>
          <a:noFill/>
          <a:ln>
            <a:noFill/>
          </a:ln>
        </p:spPr>
      </p:pic>
      <p:sp>
        <p:nvSpPr>
          <p:cNvPr id="600" name="Google Shape;600;p20"/>
          <p:cNvSpPr txBox="1"/>
          <p:nvPr/>
        </p:nvSpPr>
        <p:spPr>
          <a:xfrm>
            <a:off x="1633950" y="3603875"/>
            <a:ext cx="5876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Roboto"/>
                <a:ea typeface="Roboto"/>
                <a:cs typeface="Roboto"/>
                <a:sym typeface="Roboto"/>
              </a:rPr>
              <a:t>How would these assays be classified by the full tree and the pruned tree from the plot above?</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1"/>
          <p:cNvSpPr txBox="1"/>
          <p:nvPr>
            <p:ph type="title"/>
          </p:nvPr>
        </p:nvSpPr>
        <p:spPr>
          <a:xfrm>
            <a:off x="457200" y="3048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Anatomy of a Tree</a:t>
            </a:r>
            <a:endParaRPr sz="2600"/>
          </a:p>
        </p:txBody>
      </p:sp>
      <p:pic>
        <p:nvPicPr>
          <p:cNvPr id="606" name="Google Shape;606;p21"/>
          <p:cNvPicPr preferRelativeResize="0"/>
          <p:nvPr/>
        </p:nvPicPr>
        <p:blipFill>
          <a:blip r:embed="rId3">
            <a:alphaModFix/>
          </a:blip>
          <a:stretch>
            <a:fillRect/>
          </a:stretch>
        </p:blipFill>
        <p:spPr>
          <a:xfrm>
            <a:off x="1454575" y="1018275"/>
            <a:ext cx="6234850" cy="3900425"/>
          </a:xfrm>
          <a:prstGeom prst="rect">
            <a:avLst/>
          </a:prstGeom>
          <a:noFill/>
          <a:ln>
            <a:noFill/>
          </a:ln>
        </p:spPr>
      </p:pic>
      <p:sp>
        <p:nvSpPr>
          <p:cNvPr id="607" name="Google Shape;607;p21"/>
          <p:cNvSpPr txBox="1"/>
          <p:nvPr/>
        </p:nvSpPr>
        <p:spPr>
          <a:xfrm>
            <a:off x="4524700" y="1013000"/>
            <a:ext cx="1324200" cy="572700"/>
          </a:xfrm>
          <a:prstGeom prst="rect">
            <a:avLst/>
          </a:prstGeom>
          <a:noFill/>
          <a:ln cap="flat" cmpd="sng" w="38100">
            <a:solidFill>
              <a:schemeClr val="accent2"/>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08" name="Google Shape;608;p21"/>
          <p:cNvSpPr txBox="1"/>
          <p:nvPr/>
        </p:nvSpPr>
        <p:spPr>
          <a:xfrm>
            <a:off x="3078965" y="1199150"/>
            <a:ext cx="1296000" cy="2004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b="1" lang="en" sz="1500">
                <a:solidFill>
                  <a:schemeClr val="accent2"/>
                </a:solidFill>
                <a:latin typeface="Fira Sans Extra Condensed"/>
                <a:ea typeface="Fira Sans Extra Condensed"/>
                <a:cs typeface="Fira Sans Extra Condensed"/>
                <a:sym typeface="Fira Sans Extra Condensed"/>
              </a:rPr>
              <a:t>Root node</a:t>
            </a:r>
            <a:endParaRPr b="1" sz="1500">
              <a:solidFill>
                <a:schemeClr val="accent2"/>
              </a:solidFill>
              <a:latin typeface="Fira Sans Extra Condensed"/>
              <a:ea typeface="Fira Sans Extra Condensed"/>
              <a:cs typeface="Fira Sans Extra Condensed"/>
              <a:sym typeface="Fira Sans Extra Condensed"/>
            </a:endParaRPr>
          </a:p>
        </p:txBody>
      </p:sp>
      <p:sp>
        <p:nvSpPr>
          <p:cNvPr id="609" name="Google Shape;609;p21"/>
          <p:cNvSpPr txBox="1"/>
          <p:nvPr/>
        </p:nvSpPr>
        <p:spPr>
          <a:xfrm>
            <a:off x="1253075" y="4427600"/>
            <a:ext cx="4665000" cy="572700"/>
          </a:xfrm>
          <a:prstGeom prst="rect">
            <a:avLst/>
          </a:prstGeom>
          <a:noFill/>
          <a:ln cap="flat" cmpd="sng" w="38100">
            <a:solidFill>
              <a:schemeClr val="accent5"/>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Roboto"/>
              <a:ea typeface="Roboto"/>
              <a:cs typeface="Roboto"/>
              <a:sym typeface="Roboto"/>
            </a:endParaRPr>
          </a:p>
        </p:txBody>
      </p:sp>
      <p:sp>
        <p:nvSpPr>
          <p:cNvPr id="610" name="Google Shape;610;p21"/>
          <p:cNvSpPr txBox="1"/>
          <p:nvPr/>
        </p:nvSpPr>
        <p:spPr>
          <a:xfrm>
            <a:off x="5422975" y="1721200"/>
            <a:ext cx="2810100" cy="2263800"/>
          </a:xfrm>
          <a:prstGeom prst="rect">
            <a:avLst/>
          </a:prstGeom>
          <a:noFill/>
          <a:ln cap="flat" cmpd="sng" w="38100">
            <a:solidFill>
              <a:schemeClr val="accent3"/>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3"/>
              </a:solidFill>
              <a:latin typeface="Roboto"/>
              <a:ea typeface="Roboto"/>
              <a:cs typeface="Roboto"/>
              <a:sym typeface="Roboto"/>
            </a:endParaRPr>
          </a:p>
        </p:txBody>
      </p:sp>
      <p:sp>
        <p:nvSpPr>
          <p:cNvPr id="611" name="Google Shape;611;p21"/>
          <p:cNvSpPr txBox="1"/>
          <p:nvPr/>
        </p:nvSpPr>
        <p:spPr>
          <a:xfrm>
            <a:off x="5572675" y="3267125"/>
            <a:ext cx="2222700" cy="572700"/>
          </a:xfrm>
          <a:prstGeom prst="rect">
            <a:avLst/>
          </a:prstGeom>
          <a:noFill/>
          <a:ln cap="flat" cmpd="sng" w="38100">
            <a:solidFill>
              <a:schemeClr val="accent5"/>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Roboto"/>
              <a:ea typeface="Roboto"/>
              <a:cs typeface="Roboto"/>
              <a:sym typeface="Roboto"/>
            </a:endParaRPr>
          </a:p>
        </p:txBody>
      </p:sp>
      <p:sp>
        <p:nvSpPr>
          <p:cNvPr id="612" name="Google Shape;612;p21"/>
          <p:cNvSpPr txBox="1"/>
          <p:nvPr/>
        </p:nvSpPr>
        <p:spPr>
          <a:xfrm>
            <a:off x="6024900" y="4478575"/>
            <a:ext cx="2661900" cy="572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b="1" lang="en" sz="1500">
                <a:solidFill>
                  <a:schemeClr val="accent6"/>
                </a:solidFill>
                <a:latin typeface="Fira Sans Extra Condensed"/>
                <a:ea typeface="Fira Sans Extra Condensed"/>
                <a:cs typeface="Fira Sans Extra Condensed"/>
                <a:sym typeface="Fira Sans Extra Condensed"/>
              </a:rPr>
              <a:t>Leaf </a:t>
            </a:r>
            <a:r>
              <a:rPr b="1" lang="en" sz="1500">
                <a:solidFill>
                  <a:schemeClr val="accent6"/>
                </a:solidFill>
                <a:latin typeface="Fira Sans Extra Condensed"/>
                <a:ea typeface="Fira Sans Extra Condensed"/>
                <a:cs typeface="Fira Sans Extra Condensed"/>
                <a:sym typeface="Fira Sans Extra Condensed"/>
              </a:rPr>
              <a:t>node / </a:t>
            </a:r>
            <a:r>
              <a:rPr b="1" lang="en" sz="1500">
                <a:solidFill>
                  <a:schemeClr val="accent6"/>
                </a:solidFill>
                <a:latin typeface="Fira Sans Extra Condensed"/>
                <a:ea typeface="Fira Sans Extra Condensed"/>
                <a:cs typeface="Fira Sans Extra Condensed"/>
                <a:sym typeface="Fira Sans Extra Condensed"/>
              </a:rPr>
              <a:t>Terminal node</a:t>
            </a:r>
            <a:endParaRPr b="1" sz="1500">
              <a:solidFill>
                <a:schemeClr val="accent6"/>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500">
                <a:solidFill>
                  <a:schemeClr val="accent6"/>
                </a:solidFill>
                <a:latin typeface="Fira Sans Extra Condensed"/>
                <a:ea typeface="Fira Sans Extra Condensed"/>
                <a:cs typeface="Fira Sans Extra Condensed"/>
                <a:sym typeface="Fira Sans Extra Condensed"/>
              </a:rPr>
              <a:t>Classification label / Target value</a:t>
            </a:r>
            <a:endParaRPr b="1" sz="1500">
              <a:solidFill>
                <a:schemeClr val="accent6"/>
              </a:solidFill>
              <a:latin typeface="Fira Sans Extra Condensed"/>
              <a:ea typeface="Fira Sans Extra Condensed"/>
              <a:cs typeface="Fira Sans Extra Condensed"/>
              <a:sym typeface="Fira Sans Extra Condensed"/>
            </a:endParaRPr>
          </a:p>
        </p:txBody>
      </p:sp>
      <p:sp>
        <p:nvSpPr>
          <p:cNvPr id="613" name="Google Shape;613;p21"/>
          <p:cNvSpPr txBox="1"/>
          <p:nvPr/>
        </p:nvSpPr>
        <p:spPr>
          <a:xfrm>
            <a:off x="6663477" y="1377500"/>
            <a:ext cx="1569600" cy="2004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b="1" lang="en" sz="1500">
                <a:solidFill>
                  <a:schemeClr val="accent3"/>
                </a:solidFill>
                <a:latin typeface="Fira Sans Extra Condensed"/>
                <a:ea typeface="Fira Sans Extra Condensed"/>
                <a:cs typeface="Fira Sans Extra Condensed"/>
                <a:sym typeface="Fira Sans Extra Condensed"/>
              </a:rPr>
              <a:t>Branch / Sub-tree</a:t>
            </a:r>
            <a:endParaRPr b="1" sz="1500">
              <a:solidFill>
                <a:schemeClr val="accent3"/>
              </a:solidFill>
              <a:latin typeface="Fira Sans Extra Condensed"/>
              <a:ea typeface="Fira Sans Extra Condensed"/>
              <a:cs typeface="Fira Sans Extra Condensed"/>
              <a:sym typeface="Fira Sans Extra Condensed"/>
            </a:endParaRPr>
          </a:p>
        </p:txBody>
      </p:sp>
      <p:sp>
        <p:nvSpPr>
          <p:cNvPr id="614" name="Google Shape;614;p21"/>
          <p:cNvSpPr txBox="1"/>
          <p:nvPr/>
        </p:nvSpPr>
        <p:spPr>
          <a:xfrm>
            <a:off x="2923475" y="2201875"/>
            <a:ext cx="1324200" cy="572700"/>
          </a:xfrm>
          <a:prstGeom prst="rect">
            <a:avLst/>
          </a:prstGeom>
          <a:noFill/>
          <a:ln cap="flat" cmpd="sng" w="38100">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15" name="Google Shape;615;p21"/>
          <p:cNvSpPr txBox="1"/>
          <p:nvPr/>
        </p:nvSpPr>
        <p:spPr>
          <a:xfrm>
            <a:off x="1454565" y="2388025"/>
            <a:ext cx="1296000" cy="2004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b="1" lang="en" sz="1500">
                <a:solidFill>
                  <a:schemeClr val="accent1"/>
                </a:solidFill>
                <a:latin typeface="Fira Sans Extra Condensed"/>
                <a:ea typeface="Fira Sans Extra Condensed"/>
                <a:cs typeface="Fira Sans Extra Condensed"/>
                <a:sym typeface="Fira Sans Extra Condensed"/>
              </a:rPr>
              <a:t>Decision node</a:t>
            </a:r>
            <a:endParaRPr b="1" sz="1500">
              <a:solidFill>
                <a:schemeClr val="accent1"/>
              </a:solidFill>
              <a:latin typeface="Fira Sans Extra Condensed"/>
              <a:ea typeface="Fira Sans Extra Condensed"/>
              <a:cs typeface="Fira Sans Extra Condensed"/>
              <a:sym typeface="Fira Sans Ext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ecision Tree Diagram by Slidesgo">
  <a:themeElements>
    <a:clrScheme name="Simple Light">
      <a:dk1>
        <a:srgbClr val="000000"/>
      </a:dk1>
      <a:lt1>
        <a:srgbClr val="FFFFFF"/>
      </a:lt1>
      <a:dk2>
        <a:srgbClr val="505050"/>
      </a:dk2>
      <a:lt2>
        <a:srgbClr val="EEEEEE"/>
      </a:lt2>
      <a:accent1>
        <a:srgbClr val="49D0E9"/>
      </a:accent1>
      <a:accent2>
        <a:srgbClr val="70ECE9"/>
      </a:accent2>
      <a:accent3>
        <a:srgbClr val="63FFB2"/>
      </a:accent3>
      <a:accent4>
        <a:srgbClr val="7DDB86"/>
      </a:accent4>
      <a:accent5>
        <a:srgbClr val="B7DB55"/>
      </a:accent5>
      <a:accent6>
        <a:srgbClr val="BDC7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